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media/image29.jpg" ContentType="image/png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0" r:id="rId2"/>
  </p:sldMasterIdLst>
  <p:notesMasterIdLst>
    <p:notesMasterId r:id="rId32"/>
  </p:notesMasterIdLst>
  <p:sldIdLst>
    <p:sldId id="256" r:id="rId3"/>
    <p:sldId id="269" r:id="rId4"/>
    <p:sldId id="270" r:id="rId5"/>
    <p:sldId id="274" r:id="rId6"/>
    <p:sldId id="281" r:id="rId7"/>
    <p:sldId id="283" r:id="rId8"/>
    <p:sldId id="272" r:id="rId9"/>
    <p:sldId id="300" r:id="rId10"/>
    <p:sldId id="280" r:id="rId11"/>
    <p:sldId id="282" r:id="rId12"/>
    <p:sldId id="276" r:id="rId13"/>
    <p:sldId id="259" r:id="rId14"/>
    <p:sldId id="278" r:id="rId15"/>
    <p:sldId id="284" r:id="rId16"/>
    <p:sldId id="285" r:id="rId17"/>
    <p:sldId id="287" r:id="rId18"/>
    <p:sldId id="288" r:id="rId19"/>
    <p:sldId id="289" r:id="rId20"/>
    <p:sldId id="290" r:id="rId21"/>
    <p:sldId id="286" r:id="rId22"/>
    <p:sldId id="291" r:id="rId23"/>
    <p:sldId id="292" r:id="rId24"/>
    <p:sldId id="293" r:id="rId25"/>
    <p:sldId id="294" r:id="rId26"/>
    <p:sldId id="295" r:id="rId27"/>
    <p:sldId id="296" r:id="rId28"/>
    <p:sldId id="297" r:id="rId29"/>
    <p:sldId id="298" r:id="rId30"/>
    <p:sldId id="299" r:id="rId31"/>
  </p:sldIdLst>
  <p:sldSz cx="12192000" cy="6858000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01A6C78-72F1-AFCF-1129-EB7DFF55A110}" name="Alica Elis" initials="AE" userId="d16f83754a4cb32e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BFD3"/>
    <a:srgbClr val="C7D5DE"/>
    <a:srgbClr val="E600CB"/>
    <a:srgbClr val="FF6600"/>
    <a:srgbClr val="EEAA00"/>
    <a:srgbClr val="EE1A1A"/>
    <a:srgbClr val="669900"/>
    <a:srgbClr val="F600D9"/>
    <a:srgbClr val="4D4195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1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microsoft.com/office/2018/10/relationships/authors" Target="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hlavičk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Zástupný objekt pre dá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43AFA0-8430-4E4B-B05E-C304D043FBFD}" type="datetimeFigureOut">
              <a:rPr lang="sk-SK" smtClean="0"/>
              <a:t>26. 5. 2023</a:t>
            </a:fld>
            <a:endParaRPr lang="sk-SK"/>
          </a:p>
        </p:txBody>
      </p:sp>
      <p:sp>
        <p:nvSpPr>
          <p:cNvPr id="4" name="Zástupný objekt pre obrázok snímky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Zástupný objekt pre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6" name="Zástupný objekt pre pät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Zástupný objekt pre číslo snímky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0B6CF0-9750-44FB-A1D1-712C1541A2C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0766519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A43FAEF-034C-72FA-F474-7A97EFF8B6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k-SK"/>
              <a:t>Kliknutím upravte štýl predlohy nadpisu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8DDA802E-A6A2-6DBF-F5DA-4535A84164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/>
              <a:t>Kliknutím upravte štýl predlohy podnadpisu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564B0CE2-A7C9-57DD-5AAF-7A6E9F42B3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D4069-257A-419C-8735-26E17990732F}" type="datetime1">
              <a:rPr lang="sk-SK" smtClean="0"/>
              <a:t>26. 5. 2023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D03E8E1E-528E-E679-3AAF-7E4EC9F2E3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5BF2CAB0-B1F7-34A8-0CF9-A37006331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1214C-CC91-4AD9-9608-B8428E844846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232591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F459D41-9C0D-4D7A-C76C-44BDE427D4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Kliknutím upravte štýl predlohy nadpisu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F71D5EBC-AB2F-9656-9293-DCA78DD447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B039273D-FE23-6C63-C947-8D3AE288F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620EA-3DC3-4C29-9318-0A56AFA20500}" type="datetime1">
              <a:rPr lang="sk-SK" smtClean="0"/>
              <a:t>26. 5. 2023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79A19A5C-2DCF-CB24-3010-263D7F295F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7C4BEE55-7E3A-C02E-D523-7ACBDBDD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1214C-CC91-4AD9-9608-B8428E844846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245343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9BF27E5-DD70-A838-B7A8-95864B177B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sk-SK"/>
              <a:t>Kliknutím upravte štýl predlohy nadpisu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3AF8B726-B3CB-E5FB-47DB-845DCF16EE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/>
              <a:t>Kliknutím upravte štýl predlohy podnadpisu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38AE15E0-4FB8-4153-DC78-211EA72154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96F2CD-AFBC-40B6-8D24-2B4FE1EBEDA8}" type="datetime1">
              <a:rPr lang="sk-SK" smtClean="0"/>
              <a:t>26. 5. 2023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540EB2B3-C628-A4D9-81D1-455CBE597A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sk-SK"/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5A11D2DD-B440-068F-8F11-5632F1CED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F985F-BC14-4636-BA59-0BDED0B43EA8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100737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A8A57C4-AC91-FEE3-D4FF-518D9A9AFE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1491" y="1797627"/>
            <a:ext cx="9053945" cy="649568"/>
          </a:xfrm>
          <a:prstGeom prst="rect">
            <a:avLst/>
          </a:prstGeom>
        </p:spPr>
        <p:txBody>
          <a:bodyPr/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E3BE8E4A-7006-A575-66FE-7C060BADC4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72039CAA-024E-D8E4-3E80-69F21F3287B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EE45195-A93A-44E9-A937-27637D19E3BF}" type="datetime1">
              <a:rPr lang="sk-SK" smtClean="0"/>
              <a:t>26. 5. 2023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6F2F7270-AC04-356A-A11F-BFB7E4B220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sk-SK"/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7DC9967C-EF6E-ADFC-CA0A-D044EC7AF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F985F-BC14-4636-BA59-0BDED0B43EA8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106629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nadpis 1">
            <a:extLst>
              <a:ext uri="{FF2B5EF4-FFF2-40B4-BE49-F238E27FC236}">
                <a16:creationId xmlns:a16="http://schemas.microsoft.com/office/drawing/2014/main" id="{469F2562-CFB9-E377-74FF-6AB85CF343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B3BD57AC-872E-BF10-6810-32514CF77B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7EF0630A-070A-C484-59FA-79D943D611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7C6352-E420-4A04-A687-E1F0BC509FD3}" type="datetime1">
              <a:rPr lang="sk-SK" smtClean="0"/>
              <a:t>26. 5. 2023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9A7E124E-1924-DCA4-E4BA-9F752D1300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7" name="Obdĺžnik 6">
            <a:extLst>
              <a:ext uri="{FF2B5EF4-FFF2-40B4-BE49-F238E27FC236}">
                <a16:creationId xmlns:a16="http://schemas.microsoft.com/office/drawing/2014/main" id="{C91DAED4-71A5-19D0-DB0D-D26C6B3CE7E9}"/>
              </a:ext>
            </a:extLst>
          </p:cNvPr>
          <p:cNvSpPr/>
          <p:nvPr userDrawn="1"/>
        </p:nvSpPr>
        <p:spPr>
          <a:xfrm>
            <a:off x="0" y="417238"/>
            <a:ext cx="2357120" cy="798657"/>
          </a:xfrm>
          <a:prstGeom prst="rect">
            <a:avLst/>
          </a:prstGeom>
          <a:solidFill>
            <a:schemeClr val="bg2">
              <a:lumMod val="25000"/>
            </a:schemeClr>
          </a:solidFill>
          <a:effectLst>
            <a:softEdge rad="101600"/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4F7A9A65-A601-59DE-584A-9231C9F34B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11214C-CC91-4AD9-9608-B8428E844846}" type="slidenum">
              <a:rPr lang="sk-SK" smtClean="0"/>
              <a:t>‹#›</a:t>
            </a:fld>
            <a:endParaRPr lang="sk-SK"/>
          </a:p>
        </p:txBody>
      </p:sp>
      <p:pic>
        <p:nvPicPr>
          <p:cNvPr id="8" name="Obrázok 7">
            <a:extLst>
              <a:ext uri="{FF2B5EF4-FFF2-40B4-BE49-F238E27FC236}">
                <a16:creationId xmlns:a16="http://schemas.microsoft.com/office/drawing/2014/main" id="{F383BB74-78C8-83AB-96C8-6B346B7F063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81" y="433495"/>
            <a:ext cx="2437281" cy="798657"/>
          </a:xfrm>
          <a:prstGeom prst="rect">
            <a:avLst/>
          </a:prstGeom>
        </p:spPr>
      </p:pic>
      <p:pic>
        <p:nvPicPr>
          <p:cNvPr id="10" name="Obrázok 9">
            <a:extLst>
              <a:ext uri="{FF2B5EF4-FFF2-40B4-BE49-F238E27FC236}">
                <a16:creationId xmlns:a16="http://schemas.microsoft.com/office/drawing/2014/main" id="{CC009BF5-B07F-C915-A84E-0B79B44C25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60" t="34750" r="11607" b="34940"/>
          <a:stretch/>
        </p:blipFill>
        <p:spPr>
          <a:xfrm>
            <a:off x="10673683" y="562468"/>
            <a:ext cx="1518317" cy="601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515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ĺžnik 3">
            <a:extLst>
              <a:ext uri="{FF2B5EF4-FFF2-40B4-BE49-F238E27FC236}">
                <a16:creationId xmlns:a16="http://schemas.microsoft.com/office/drawing/2014/main" id="{9DC853EE-0C86-4E8E-0412-CF6E762749DD}"/>
              </a:ext>
            </a:extLst>
          </p:cNvPr>
          <p:cNvSpPr/>
          <p:nvPr userDrawn="1"/>
        </p:nvSpPr>
        <p:spPr>
          <a:xfrm>
            <a:off x="0" y="365124"/>
            <a:ext cx="2357120" cy="798657"/>
          </a:xfrm>
          <a:prstGeom prst="rect">
            <a:avLst/>
          </a:prstGeom>
          <a:solidFill>
            <a:schemeClr val="bg2">
              <a:lumMod val="25000"/>
            </a:schemeClr>
          </a:solidFill>
          <a:effectLst>
            <a:softEdge rad="101600"/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9830B18F-0B5D-F3A1-8D75-CF0617D3B4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91491" y="2580967"/>
            <a:ext cx="9809018" cy="35078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2D0B92AC-14BE-CB8D-AB70-11C7950662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CF985F-BC14-4636-BA59-0BDED0B43EA8}" type="slidenum">
              <a:rPr lang="sk-SK" smtClean="0"/>
              <a:t>‹#›</a:t>
            </a:fld>
            <a:endParaRPr lang="sk-SK"/>
          </a:p>
        </p:txBody>
      </p:sp>
      <p:pic>
        <p:nvPicPr>
          <p:cNvPr id="8" name="Obrázok 7">
            <a:extLst>
              <a:ext uri="{FF2B5EF4-FFF2-40B4-BE49-F238E27FC236}">
                <a16:creationId xmlns:a16="http://schemas.microsoft.com/office/drawing/2014/main" id="{CE7D2206-4BF6-943F-5CF5-B422DD66B39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60" t="34750" r="11607" b="34940"/>
          <a:stretch/>
        </p:blipFill>
        <p:spPr>
          <a:xfrm>
            <a:off x="10673683" y="562468"/>
            <a:ext cx="1518317" cy="601314"/>
          </a:xfrm>
          <a:prstGeom prst="rect">
            <a:avLst/>
          </a:prstGeom>
        </p:spPr>
      </p:pic>
      <p:pic>
        <p:nvPicPr>
          <p:cNvPr id="9" name="Obrázok 8">
            <a:extLst>
              <a:ext uri="{FF2B5EF4-FFF2-40B4-BE49-F238E27FC236}">
                <a16:creationId xmlns:a16="http://schemas.microsoft.com/office/drawing/2014/main" id="{3048CCEF-B0EA-B1AF-A1AF-11BF6263E58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5125"/>
            <a:ext cx="2437281" cy="798657"/>
          </a:xfrm>
          <a:prstGeom prst="rect">
            <a:avLst/>
          </a:prstGeom>
        </p:spPr>
      </p:pic>
      <p:sp>
        <p:nvSpPr>
          <p:cNvPr id="10" name="BlokTextu 9">
            <a:extLst>
              <a:ext uri="{FF2B5EF4-FFF2-40B4-BE49-F238E27FC236}">
                <a16:creationId xmlns:a16="http://schemas.microsoft.com/office/drawing/2014/main" id="{41B29679-BC1E-69AB-7B0C-4D0AD826FA58}"/>
              </a:ext>
            </a:extLst>
          </p:cNvPr>
          <p:cNvSpPr txBox="1"/>
          <p:nvPr userDrawn="1"/>
        </p:nvSpPr>
        <p:spPr>
          <a:xfrm>
            <a:off x="2437281" y="365125"/>
            <a:ext cx="7856087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sz="2400" b="1" i="0" dirty="0" err="1">
                <a:solidFill>
                  <a:schemeClr val="accent5">
                    <a:lumMod val="50000"/>
                    <a:alpha val="66000"/>
                  </a:schemeClr>
                </a:solidFill>
                <a:effectLst/>
                <a:latin typeface="Comic Sans MS" panose="030F0702030302020204" pitchFamily="66" charset="0"/>
                <a:cs typeface="ScriptS" panose="00000400000000000000" pitchFamily="2" charset="0"/>
              </a:rPr>
              <a:t>Konstrukční</a:t>
            </a:r>
            <a:r>
              <a:rPr lang="sk-SK" sz="2400" b="1" i="0" dirty="0">
                <a:solidFill>
                  <a:schemeClr val="accent5">
                    <a:lumMod val="50000"/>
                    <a:alpha val="66000"/>
                  </a:schemeClr>
                </a:solidFill>
                <a:effectLst/>
                <a:latin typeface="Comic Sans MS" panose="030F0702030302020204" pitchFamily="66" charset="0"/>
                <a:cs typeface="ScriptS" panose="00000400000000000000" pitchFamily="2" charset="0"/>
              </a:rPr>
              <a:t> prvky a </a:t>
            </a:r>
            <a:r>
              <a:rPr lang="sk-SK" sz="2400" b="1" i="0" dirty="0" err="1">
                <a:solidFill>
                  <a:schemeClr val="accent5">
                    <a:lumMod val="50000"/>
                    <a:alpha val="66000"/>
                  </a:schemeClr>
                </a:solidFill>
                <a:effectLst/>
                <a:latin typeface="Comic Sans MS" panose="030F0702030302020204" pitchFamily="66" charset="0"/>
                <a:cs typeface="ScriptS" panose="00000400000000000000" pitchFamily="2" charset="0"/>
              </a:rPr>
              <a:t>části</a:t>
            </a:r>
            <a:r>
              <a:rPr lang="sk-SK" sz="2400" b="1" i="0" dirty="0">
                <a:solidFill>
                  <a:schemeClr val="accent5">
                    <a:lumMod val="50000"/>
                    <a:alpha val="66000"/>
                  </a:schemeClr>
                </a:solidFill>
                <a:effectLst/>
                <a:latin typeface="Comic Sans MS" panose="030F0702030302020204" pitchFamily="66" charset="0"/>
                <a:cs typeface="ScriptS" panose="00000400000000000000" pitchFamily="2" charset="0"/>
              </a:rPr>
              <a:t> </a:t>
            </a:r>
            <a:r>
              <a:rPr lang="sk-SK" sz="2400" b="1" i="0" dirty="0" err="1">
                <a:solidFill>
                  <a:schemeClr val="accent5">
                    <a:lumMod val="50000"/>
                    <a:alpha val="66000"/>
                  </a:schemeClr>
                </a:solidFill>
                <a:effectLst/>
                <a:latin typeface="Comic Sans MS" panose="030F0702030302020204" pitchFamily="66" charset="0"/>
                <a:cs typeface="ScriptS" panose="00000400000000000000" pitchFamily="2" charset="0"/>
              </a:rPr>
              <a:t>křídla</a:t>
            </a:r>
            <a:r>
              <a:rPr lang="sk-SK" sz="2400" b="1" i="0" dirty="0">
                <a:solidFill>
                  <a:schemeClr val="accent5">
                    <a:lumMod val="50000"/>
                    <a:alpha val="66000"/>
                  </a:schemeClr>
                </a:solidFill>
                <a:effectLst/>
                <a:latin typeface="Comic Sans MS" panose="030F0702030302020204" pitchFamily="66" charset="0"/>
                <a:cs typeface="ScriptS" panose="00000400000000000000" pitchFamily="2" charset="0"/>
              </a:rPr>
              <a:t> </a:t>
            </a:r>
            <a:r>
              <a:rPr lang="sk-SK" sz="2400" b="1" i="0" dirty="0" err="1">
                <a:solidFill>
                  <a:schemeClr val="accent5">
                    <a:lumMod val="50000"/>
                    <a:alpha val="66000"/>
                  </a:schemeClr>
                </a:solidFill>
                <a:effectLst/>
                <a:latin typeface="Comic Sans MS" panose="030F0702030302020204" pitchFamily="66" charset="0"/>
                <a:cs typeface="ScriptS" panose="00000400000000000000" pitchFamily="2" charset="0"/>
              </a:rPr>
              <a:t>dopravního</a:t>
            </a:r>
            <a:r>
              <a:rPr lang="sk-SK" sz="2400" b="1" i="0" dirty="0">
                <a:solidFill>
                  <a:schemeClr val="accent5">
                    <a:lumMod val="50000"/>
                    <a:alpha val="66000"/>
                  </a:schemeClr>
                </a:solidFill>
                <a:effectLst/>
                <a:latin typeface="Comic Sans MS" panose="030F0702030302020204" pitchFamily="66" charset="0"/>
                <a:cs typeface="ScriptS" panose="00000400000000000000" pitchFamily="2" charset="0"/>
              </a:rPr>
              <a:t> </a:t>
            </a:r>
            <a:r>
              <a:rPr lang="sk-SK" sz="2400" b="1" i="0" dirty="0" err="1">
                <a:solidFill>
                  <a:schemeClr val="accent5">
                    <a:lumMod val="50000"/>
                    <a:alpha val="66000"/>
                  </a:schemeClr>
                </a:solidFill>
                <a:effectLst/>
                <a:latin typeface="Comic Sans MS" panose="030F0702030302020204" pitchFamily="66" charset="0"/>
                <a:cs typeface="ScriptS" panose="00000400000000000000" pitchFamily="2" charset="0"/>
              </a:rPr>
              <a:t>letounu</a:t>
            </a:r>
            <a:r>
              <a:rPr lang="sk-SK" sz="2400" b="1" i="0" dirty="0">
                <a:solidFill>
                  <a:schemeClr val="accent5">
                    <a:lumMod val="50000"/>
                    <a:alpha val="66000"/>
                  </a:schemeClr>
                </a:solidFill>
                <a:effectLst/>
                <a:latin typeface="Comic Sans MS" panose="030F0702030302020204" pitchFamily="66" charset="0"/>
                <a:cs typeface="ScriptS" panose="00000400000000000000" pitchFamily="2" charset="0"/>
              </a:rPr>
              <a:t> a </a:t>
            </a:r>
            <a:r>
              <a:rPr lang="sk-SK" sz="2400" b="1" i="0" dirty="0" err="1">
                <a:solidFill>
                  <a:schemeClr val="accent5">
                    <a:lumMod val="50000"/>
                    <a:alpha val="66000"/>
                  </a:schemeClr>
                </a:solidFill>
                <a:effectLst/>
                <a:latin typeface="Comic Sans MS" panose="030F0702030302020204" pitchFamily="66" charset="0"/>
                <a:cs typeface="ScriptS" panose="00000400000000000000" pitchFamily="2" charset="0"/>
              </a:rPr>
              <a:t>jejich</a:t>
            </a:r>
            <a:r>
              <a:rPr lang="sk-SK" sz="2400" b="1" i="0" dirty="0">
                <a:solidFill>
                  <a:schemeClr val="accent5">
                    <a:lumMod val="50000"/>
                    <a:alpha val="66000"/>
                  </a:schemeClr>
                </a:solidFill>
                <a:effectLst/>
                <a:latin typeface="Comic Sans MS" panose="030F0702030302020204" pitchFamily="66" charset="0"/>
                <a:cs typeface="ScriptS" panose="00000400000000000000" pitchFamily="2" charset="0"/>
              </a:rPr>
              <a:t> </a:t>
            </a:r>
            <a:r>
              <a:rPr lang="sk-SK" sz="2400" b="1" i="0" dirty="0" err="1">
                <a:solidFill>
                  <a:schemeClr val="accent5">
                    <a:lumMod val="50000"/>
                    <a:alpha val="66000"/>
                  </a:schemeClr>
                </a:solidFill>
                <a:effectLst/>
                <a:latin typeface="Comic Sans MS" panose="030F0702030302020204" pitchFamily="66" charset="0"/>
                <a:cs typeface="ScriptS" panose="00000400000000000000" pitchFamily="2" charset="0"/>
              </a:rPr>
              <a:t>provedení</a:t>
            </a:r>
            <a:endParaRPr lang="sk-SK" sz="2400" b="1" dirty="0">
              <a:solidFill>
                <a:schemeClr val="accent5">
                  <a:lumMod val="50000"/>
                  <a:alpha val="66000"/>
                </a:schemeClr>
              </a:solidFill>
              <a:latin typeface="Comic Sans MS" panose="030F0702030302020204" pitchFamily="66" charset="0"/>
              <a:cs typeface="ScriptS" panose="00000400000000000000" pitchFamily="2" charset="0"/>
            </a:endParaRPr>
          </a:p>
          <a:p>
            <a:endParaRPr lang="sk-SK" sz="2000" dirty="0">
              <a:solidFill>
                <a:schemeClr val="tx1">
                  <a:alpha val="66000"/>
                </a:schemeClr>
              </a:solidFill>
            </a:endParaRPr>
          </a:p>
        </p:txBody>
      </p:sp>
      <p:sp>
        <p:nvSpPr>
          <p:cNvPr id="2" name="Obdĺžnik 1">
            <a:extLst>
              <a:ext uri="{FF2B5EF4-FFF2-40B4-BE49-F238E27FC236}">
                <a16:creationId xmlns:a16="http://schemas.microsoft.com/office/drawing/2014/main" id="{65E6153C-BAC1-7B45-31AF-59C57BE2A61C}"/>
              </a:ext>
            </a:extLst>
          </p:cNvPr>
          <p:cNvSpPr/>
          <p:nvPr userDrawn="1"/>
        </p:nvSpPr>
        <p:spPr>
          <a:xfrm>
            <a:off x="10673683" y="562468"/>
            <a:ext cx="1518317" cy="601314"/>
          </a:xfrm>
          <a:prstGeom prst="rect">
            <a:avLst/>
          </a:prstGeom>
          <a:solidFill>
            <a:srgbClr val="9BB8D8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5" name="Obdĺžnik 4">
            <a:extLst>
              <a:ext uri="{FF2B5EF4-FFF2-40B4-BE49-F238E27FC236}">
                <a16:creationId xmlns:a16="http://schemas.microsoft.com/office/drawing/2014/main" id="{C289E75F-41B1-2C23-73A7-C1970127AF18}"/>
              </a:ext>
            </a:extLst>
          </p:cNvPr>
          <p:cNvSpPr/>
          <p:nvPr userDrawn="1"/>
        </p:nvSpPr>
        <p:spPr>
          <a:xfrm>
            <a:off x="0" y="365123"/>
            <a:ext cx="2357120" cy="798657"/>
          </a:xfrm>
          <a:prstGeom prst="rect">
            <a:avLst/>
          </a:prstGeom>
          <a:solidFill>
            <a:srgbClr val="C7D5DE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685949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jpg"/><Relationship Id="rId5" Type="http://schemas.microsoft.com/office/2007/relationships/hdphoto" Target="../media/hdphoto3.wdp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ĺžnik 5">
            <a:extLst>
              <a:ext uri="{FF2B5EF4-FFF2-40B4-BE49-F238E27FC236}">
                <a16:creationId xmlns:a16="http://schemas.microsoft.com/office/drawing/2014/main" id="{F583DFA4-537C-E11D-08C3-76A3828ED2BE}"/>
              </a:ext>
            </a:extLst>
          </p:cNvPr>
          <p:cNvSpPr/>
          <p:nvPr/>
        </p:nvSpPr>
        <p:spPr>
          <a:xfrm>
            <a:off x="1" y="5268191"/>
            <a:ext cx="6525086" cy="1289503"/>
          </a:xfrm>
          <a:prstGeom prst="rect">
            <a:avLst/>
          </a:prstGeom>
          <a:solidFill>
            <a:schemeClr val="bg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  <p:sp>
        <p:nvSpPr>
          <p:cNvPr id="2" name="BlokTextu 1">
            <a:extLst>
              <a:ext uri="{FF2B5EF4-FFF2-40B4-BE49-F238E27FC236}">
                <a16:creationId xmlns:a16="http://schemas.microsoft.com/office/drawing/2014/main" id="{C8FE95BC-C1D6-4D16-BBEA-8825530C4187}"/>
              </a:ext>
            </a:extLst>
          </p:cNvPr>
          <p:cNvSpPr txBox="1"/>
          <p:nvPr/>
        </p:nvSpPr>
        <p:spPr>
          <a:xfrm>
            <a:off x="1238197" y="2000071"/>
            <a:ext cx="99267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3600" b="1" i="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cs typeface="ScriptS" panose="00000400000000000000" pitchFamily="2" charset="0"/>
              </a:rPr>
              <a:t>Konstrukční</a:t>
            </a:r>
            <a:r>
              <a:rPr lang="sk-SK" sz="3600" b="1" i="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cs typeface="ScriptS" panose="00000400000000000000" pitchFamily="2" charset="0"/>
              </a:rPr>
              <a:t> prvky a </a:t>
            </a:r>
            <a:r>
              <a:rPr lang="sk-SK" sz="3600" b="1" i="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cs typeface="ScriptS" panose="00000400000000000000" pitchFamily="2" charset="0"/>
              </a:rPr>
              <a:t>části</a:t>
            </a:r>
            <a:r>
              <a:rPr lang="sk-SK" sz="3600" b="1" i="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cs typeface="ScriptS" panose="00000400000000000000" pitchFamily="2" charset="0"/>
              </a:rPr>
              <a:t> </a:t>
            </a:r>
            <a:r>
              <a:rPr lang="sk-SK" sz="3600" b="1" i="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cs typeface="ScriptS" panose="00000400000000000000" pitchFamily="2" charset="0"/>
              </a:rPr>
              <a:t>křídla</a:t>
            </a:r>
            <a:r>
              <a:rPr lang="sk-SK" sz="3600" b="1" i="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cs typeface="ScriptS" panose="00000400000000000000" pitchFamily="2" charset="0"/>
              </a:rPr>
              <a:t> </a:t>
            </a:r>
            <a:r>
              <a:rPr lang="sk-SK" sz="3600" b="1" i="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cs typeface="ScriptS" panose="00000400000000000000" pitchFamily="2" charset="0"/>
              </a:rPr>
              <a:t>dopravního</a:t>
            </a:r>
            <a:r>
              <a:rPr lang="sk-SK" sz="3600" b="1" i="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cs typeface="ScriptS" panose="00000400000000000000" pitchFamily="2" charset="0"/>
              </a:rPr>
              <a:t> </a:t>
            </a:r>
            <a:r>
              <a:rPr lang="sk-SK" sz="3600" b="1" i="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cs typeface="ScriptS" panose="00000400000000000000" pitchFamily="2" charset="0"/>
              </a:rPr>
              <a:t>letounu</a:t>
            </a:r>
            <a:r>
              <a:rPr lang="sk-SK" sz="3600" b="1" i="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cs typeface="ScriptS" panose="00000400000000000000" pitchFamily="2" charset="0"/>
              </a:rPr>
              <a:t> a </a:t>
            </a:r>
            <a:r>
              <a:rPr lang="sk-SK" sz="3600" b="1" i="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cs typeface="ScriptS" panose="00000400000000000000" pitchFamily="2" charset="0"/>
              </a:rPr>
              <a:t>jejich</a:t>
            </a:r>
            <a:r>
              <a:rPr lang="sk-SK" sz="3600" b="1" i="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cs typeface="ScriptS" panose="00000400000000000000" pitchFamily="2" charset="0"/>
              </a:rPr>
              <a:t> </a:t>
            </a:r>
            <a:r>
              <a:rPr lang="sk-SK" sz="3600" b="1" i="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cs typeface="ScriptS" panose="00000400000000000000" pitchFamily="2" charset="0"/>
              </a:rPr>
              <a:t>provedení</a:t>
            </a:r>
            <a:endParaRPr lang="sk-SK" sz="3600" b="1" dirty="0">
              <a:solidFill>
                <a:srgbClr val="FF0000"/>
              </a:solidFill>
              <a:latin typeface="Comic Sans MS" panose="030F0702030302020204" pitchFamily="66" charset="0"/>
              <a:cs typeface="ScriptS" panose="00000400000000000000" pitchFamily="2" charset="0"/>
            </a:endParaRPr>
          </a:p>
        </p:txBody>
      </p:sp>
      <p:sp>
        <p:nvSpPr>
          <p:cNvPr id="4" name="BlokTextu 3">
            <a:extLst>
              <a:ext uri="{FF2B5EF4-FFF2-40B4-BE49-F238E27FC236}">
                <a16:creationId xmlns:a16="http://schemas.microsoft.com/office/drawing/2014/main" id="{38D29F8C-4EED-6162-0316-5566FA27CA4B}"/>
              </a:ext>
            </a:extLst>
          </p:cNvPr>
          <p:cNvSpPr txBox="1"/>
          <p:nvPr/>
        </p:nvSpPr>
        <p:spPr>
          <a:xfrm>
            <a:off x="249381" y="5413664"/>
            <a:ext cx="38342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dirty="0">
                <a:latin typeface="Comic Sans MS" panose="030F0702030302020204" pitchFamily="66" charset="0"/>
              </a:rPr>
              <a:t>Vypracoval:  </a:t>
            </a:r>
            <a:r>
              <a:rPr lang="sk-SK" sz="2000" b="1" dirty="0" err="1">
                <a:latin typeface="Comic Sans MS" panose="030F0702030302020204" pitchFamily="66" charset="0"/>
              </a:rPr>
              <a:t>Malcová</a:t>
            </a:r>
            <a:r>
              <a:rPr lang="sk-SK" sz="2000" b="1" dirty="0">
                <a:latin typeface="Comic Sans MS" panose="030F0702030302020204" pitchFamily="66" charset="0"/>
              </a:rPr>
              <a:t> Alica</a:t>
            </a:r>
          </a:p>
        </p:txBody>
      </p:sp>
      <p:sp>
        <p:nvSpPr>
          <p:cNvPr id="5" name="BlokTextu 4">
            <a:extLst>
              <a:ext uri="{FF2B5EF4-FFF2-40B4-BE49-F238E27FC236}">
                <a16:creationId xmlns:a16="http://schemas.microsoft.com/office/drawing/2014/main" id="{9DACD390-1EEE-C6CC-62C7-6A72844C0557}"/>
              </a:ext>
            </a:extLst>
          </p:cNvPr>
          <p:cNvSpPr txBox="1"/>
          <p:nvPr/>
        </p:nvSpPr>
        <p:spPr>
          <a:xfrm>
            <a:off x="249381" y="6026728"/>
            <a:ext cx="72632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>
                <a:latin typeface="Comic Sans MS" panose="030F0702030302020204" pitchFamily="66" charset="0"/>
              </a:rPr>
              <a:t>Vedoucí</a:t>
            </a:r>
            <a:r>
              <a:rPr lang="sk-SK" sz="2000" b="1" dirty="0">
                <a:latin typeface="Comic Sans MS" panose="030F0702030302020204" pitchFamily="66" charset="0"/>
              </a:rPr>
              <a:t> práce: doc. Ing. Jaroslav </a:t>
            </a:r>
            <a:r>
              <a:rPr lang="sk-SK" sz="2000" b="1" dirty="0" err="1">
                <a:latin typeface="Comic Sans MS" panose="030F0702030302020204" pitchFamily="66" charset="0"/>
              </a:rPr>
              <a:t>Juračka</a:t>
            </a:r>
            <a:r>
              <a:rPr lang="sk-SK" sz="2000" b="1" dirty="0">
                <a:latin typeface="Comic Sans MS" panose="030F0702030302020204" pitchFamily="66" charset="0"/>
              </a:rPr>
              <a:t>, </a:t>
            </a:r>
            <a:r>
              <a:rPr lang="sk-SK" sz="2000" b="1" dirty="0" err="1">
                <a:latin typeface="Comic Sans MS" panose="030F0702030302020204" pitchFamily="66" charset="0"/>
              </a:rPr>
              <a:t>Ph.D</a:t>
            </a:r>
            <a:r>
              <a:rPr lang="sk-SK" sz="2000" b="1" dirty="0">
                <a:latin typeface="Comic Sans MS" panose="030F0702030302020204" pitchFamily="66" charset="0"/>
              </a:rPr>
              <a:t>. </a:t>
            </a:r>
          </a:p>
        </p:txBody>
      </p:sp>
      <p:sp>
        <p:nvSpPr>
          <p:cNvPr id="8" name="BlokTextu 7">
            <a:extLst>
              <a:ext uri="{FF2B5EF4-FFF2-40B4-BE49-F238E27FC236}">
                <a16:creationId xmlns:a16="http://schemas.microsoft.com/office/drawing/2014/main" id="{F269754D-B262-8972-B411-8E150B015A5B}"/>
              </a:ext>
            </a:extLst>
          </p:cNvPr>
          <p:cNvSpPr txBox="1"/>
          <p:nvPr/>
        </p:nvSpPr>
        <p:spPr>
          <a:xfrm>
            <a:off x="9819409" y="6188362"/>
            <a:ext cx="2213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>
                <a:latin typeface="Comic Sans MS" panose="030F0702030302020204" pitchFamily="66" charset="0"/>
              </a:rPr>
              <a:t>17.5.2023</a:t>
            </a:r>
          </a:p>
        </p:txBody>
      </p:sp>
    </p:spTree>
    <p:extLst>
      <p:ext uri="{BB962C8B-B14F-4D97-AF65-F5344CB8AC3E}">
        <p14:creationId xmlns:p14="http://schemas.microsoft.com/office/powerpoint/2010/main" val="41955076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0BCE925B-5F9A-BB47-6A47-C511BD1B4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F985F-BC14-4636-BA59-0BDED0B43EA8}" type="slidenum">
              <a:rPr lang="sk-SK" sz="2800" smtClean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10</a:t>
            </a:fld>
            <a:endParaRPr lang="sk-SK" sz="2800" dirty="0">
              <a:solidFill>
                <a:schemeClr val="accent5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Obrázok 5" descr="Obrázok, na ktorom je diagram&#10;&#10;Automaticky generovaný popis">
            <a:extLst>
              <a:ext uri="{FF2B5EF4-FFF2-40B4-BE49-F238E27FC236}">
                <a16:creationId xmlns:a16="http://schemas.microsoft.com/office/drawing/2014/main" id="{713BA1CA-1C29-BE00-8E78-3340A2B708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0666" y="1487989"/>
            <a:ext cx="6197425" cy="4815101"/>
          </a:xfrm>
          <a:prstGeom prst="rect">
            <a:avLst/>
          </a:prstGeom>
        </p:spPr>
      </p:pic>
      <p:pic>
        <p:nvPicPr>
          <p:cNvPr id="3" name="Obrázok 2">
            <a:extLst>
              <a:ext uri="{FF2B5EF4-FFF2-40B4-BE49-F238E27FC236}">
                <a16:creationId xmlns:a16="http://schemas.microsoft.com/office/drawing/2014/main" id="{26025E09-EA80-BE8E-2593-70C33DC219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483" y="2071264"/>
            <a:ext cx="4639322" cy="3419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9136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338470B6-A42F-D962-6C4A-EBD703C45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F985F-BC14-4636-BA59-0BDED0B43EA8}" type="slidenum">
              <a:rPr lang="sk-SK" sz="2800" smtClean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11</a:t>
            </a:fld>
            <a:endParaRPr lang="sk-SK" sz="2800" dirty="0">
              <a:solidFill>
                <a:schemeClr val="accent5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2" name="BlokTextu 1">
            <a:extLst>
              <a:ext uri="{FF2B5EF4-FFF2-40B4-BE49-F238E27FC236}">
                <a16:creationId xmlns:a16="http://schemas.microsoft.com/office/drawing/2014/main" id="{CA98837F-08B6-4FD4-E9C9-8729F58631AB}"/>
              </a:ext>
            </a:extLst>
          </p:cNvPr>
          <p:cNvSpPr txBox="1"/>
          <p:nvPr/>
        </p:nvSpPr>
        <p:spPr>
          <a:xfrm>
            <a:off x="828431" y="1457385"/>
            <a:ext cx="60059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800" b="1" dirty="0">
                <a:latin typeface="Comic Sans MS" panose="030F0702030302020204" pitchFamily="66" charset="0"/>
              </a:rPr>
              <a:t>Palivové nádrže</a:t>
            </a:r>
          </a:p>
        </p:txBody>
      </p:sp>
      <p:pic>
        <p:nvPicPr>
          <p:cNvPr id="7" name="Obrázok 6" descr="Obrázok, na ktorom je diagram&#10;&#10;Automaticky generovaný popis">
            <a:extLst>
              <a:ext uri="{FF2B5EF4-FFF2-40B4-BE49-F238E27FC236}">
                <a16:creationId xmlns:a16="http://schemas.microsoft.com/office/drawing/2014/main" id="{60CBC3C7-86EC-5647-063B-AE6B680D4E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8051" y="1398992"/>
            <a:ext cx="4780671" cy="2030008"/>
          </a:xfrm>
          <a:prstGeom prst="rect">
            <a:avLst/>
          </a:prstGeom>
        </p:spPr>
      </p:pic>
      <p:sp>
        <p:nvSpPr>
          <p:cNvPr id="9" name="BlokTextu 8">
            <a:extLst>
              <a:ext uri="{FF2B5EF4-FFF2-40B4-BE49-F238E27FC236}">
                <a16:creationId xmlns:a16="http://schemas.microsoft.com/office/drawing/2014/main" id="{DCAF9603-D2DD-BA50-416F-B29B8D22ACA7}"/>
              </a:ext>
            </a:extLst>
          </p:cNvPr>
          <p:cNvSpPr txBox="1"/>
          <p:nvPr/>
        </p:nvSpPr>
        <p:spPr>
          <a:xfrm>
            <a:off x="923278" y="2158096"/>
            <a:ext cx="536522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800" dirty="0">
                <a:latin typeface="Comic Sans MS" panose="030F0702030302020204" pitchFamily="66" charset="0"/>
              </a:rPr>
              <a:t>Uložené v </a:t>
            </a:r>
            <a:r>
              <a:rPr lang="cs-CZ" sz="2800" dirty="0">
                <a:latin typeface="Comic Sans MS" panose="030F0702030302020204" pitchFamily="66" charset="0"/>
              </a:rPr>
              <a:t>křídlech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800" dirty="0">
                <a:latin typeface="Comic Sans MS" panose="030F0702030302020204" pitchFamily="66" charset="0"/>
              </a:rPr>
              <a:t>Vnitřní</a:t>
            </a:r>
            <a:r>
              <a:rPr lang="sk-SK" sz="2800" dirty="0">
                <a:latin typeface="Comic Sans MS" panose="030F0702030302020204" pitchFamily="66" charset="0"/>
              </a:rPr>
              <a:t> a </a:t>
            </a:r>
            <a:r>
              <a:rPr lang="cs-CZ" sz="2800" dirty="0">
                <a:latin typeface="Comic Sans MS" panose="030F0702030302020204" pitchFamily="66" charset="0"/>
              </a:rPr>
              <a:t>vnější</a:t>
            </a:r>
            <a:r>
              <a:rPr lang="sk-SK" sz="2800" dirty="0">
                <a:latin typeface="Comic Sans MS" panose="030F0702030302020204" pitchFamily="66" charset="0"/>
              </a:rPr>
              <a:t> nádrže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800" dirty="0">
                <a:latin typeface="Comic Sans MS" panose="030F0702030302020204" pitchFamily="66" charset="0"/>
              </a:rPr>
              <a:t>Hlavní nádrže a vyrovnávací nádrže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800" dirty="0">
                <a:latin typeface="Comic Sans MS" panose="030F0702030302020204" pitchFamily="66" charset="0"/>
              </a:rPr>
              <a:t>V každej nádrži </a:t>
            </a:r>
            <a:r>
              <a:rPr lang="cs-CZ" sz="2800" dirty="0">
                <a:latin typeface="Comic Sans MS" panose="030F0702030302020204" pitchFamily="66" charset="0"/>
              </a:rPr>
              <a:t>alespoň</a:t>
            </a:r>
            <a:r>
              <a:rPr lang="sk-SK" sz="2800" dirty="0">
                <a:latin typeface="Comic Sans MS" panose="030F0702030302020204" pitchFamily="66" charset="0"/>
              </a:rPr>
              <a:t> 2 čerpadla </a:t>
            </a:r>
            <a:r>
              <a:rPr lang="cs-CZ" sz="2800" dirty="0">
                <a:latin typeface="Comic Sans MS" panose="030F0702030302020204" pitchFamily="66" charset="0"/>
              </a:rPr>
              <a:t>dodávající</a:t>
            </a:r>
            <a:r>
              <a:rPr lang="sk-SK" sz="2800" dirty="0">
                <a:latin typeface="Comic Sans MS" panose="030F0702030302020204" pitchFamily="66" charset="0"/>
              </a:rPr>
              <a:t> palivo do </a:t>
            </a:r>
            <a:r>
              <a:rPr lang="cs-CZ" sz="2800" dirty="0">
                <a:latin typeface="Comic Sans MS" panose="030F0702030302020204" pitchFamily="66" charset="0"/>
              </a:rPr>
              <a:t>motorů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800" dirty="0" err="1">
                <a:latin typeface="Comic Sans MS" panose="030F0702030302020204" pitchFamily="66" charset="0"/>
              </a:rPr>
              <a:t>Obsahují</a:t>
            </a:r>
            <a:r>
              <a:rPr lang="sk-SK" sz="2800" dirty="0">
                <a:latin typeface="Comic Sans MS" panose="030F0702030302020204" pitchFamily="66" charset="0"/>
              </a:rPr>
              <a:t> </a:t>
            </a:r>
            <a:r>
              <a:rPr lang="sk-SK" sz="2800" dirty="0" err="1">
                <a:latin typeface="Comic Sans MS" panose="030F0702030302020204" pitchFamily="66" charset="0"/>
              </a:rPr>
              <a:t>přístupové</a:t>
            </a:r>
            <a:r>
              <a:rPr lang="sk-SK" sz="2800" dirty="0">
                <a:latin typeface="Comic Sans MS" panose="030F0702030302020204" pitchFamily="66" charset="0"/>
              </a:rPr>
              <a:t> panely</a:t>
            </a:r>
            <a:endParaRPr lang="cs-CZ" sz="2800" dirty="0">
              <a:latin typeface="Comic Sans MS" panose="030F0702030302020204" pitchFamily="66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sk-SK" sz="2000" dirty="0">
              <a:latin typeface="Comic Sans MS" panose="030F0702030302020204" pitchFamily="66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sk-SK" sz="2000" dirty="0">
              <a:latin typeface="Comic Sans MS" panose="030F0702030302020204" pitchFamily="66" charset="0"/>
            </a:endParaRPr>
          </a:p>
        </p:txBody>
      </p:sp>
      <p:pic>
        <p:nvPicPr>
          <p:cNvPr id="8" name="Obrázok 7" descr="Obrázok, na ktorom je text, snímka obrazovky, diagram, rovnobežný&#10;&#10;Automaticky generovaný popis">
            <a:extLst>
              <a:ext uri="{FF2B5EF4-FFF2-40B4-BE49-F238E27FC236}">
                <a16:creationId xmlns:a16="http://schemas.microsoft.com/office/drawing/2014/main" id="{85498DA5-55AB-B168-C657-C6C86CC5EF7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51" r="-496"/>
          <a:stretch/>
        </p:blipFill>
        <p:spPr>
          <a:xfrm>
            <a:off x="6567676" y="3506383"/>
            <a:ext cx="4701046" cy="2638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7292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EEE5C717-25FA-A35C-C501-462F46BBD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F985F-BC14-4636-BA59-0BDED0B43EA8}" type="slidenum">
              <a:rPr lang="sk-SK" sz="2800" smtClean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12</a:t>
            </a:fld>
            <a:endParaRPr lang="sk-SK" sz="2800" dirty="0">
              <a:solidFill>
                <a:schemeClr val="accent5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BlokTextu 4">
            <a:extLst>
              <a:ext uri="{FF2B5EF4-FFF2-40B4-BE49-F238E27FC236}">
                <a16:creationId xmlns:a16="http://schemas.microsoft.com/office/drawing/2014/main" id="{929502D5-BCE1-1843-CB47-ED7457236ADB}"/>
              </a:ext>
            </a:extLst>
          </p:cNvPr>
          <p:cNvSpPr txBox="1"/>
          <p:nvPr/>
        </p:nvSpPr>
        <p:spPr>
          <a:xfrm>
            <a:off x="1076081" y="1285935"/>
            <a:ext cx="60059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800" b="1" dirty="0">
                <a:latin typeface="Comic Sans MS" panose="030F0702030302020204" pitchFamily="66" charset="0"/>
              </a:rPr>
              <a:t>K</a:t>
            </a:r>
            <a:r>
              <a:rPr lang="en-US" sz="2800" b="1" dirty="0" err="1">
                <a:latin typeface="Comic Sans MS" panose="030F0702030302020204" pitchFamily="66" charset="0"/>
              </a:rPr>
              <a:t>onstruk</a:t>
            </a:r>
            <a:r>
              <a:rPr lang="sk-SK" sz="2800" b="1" dirty="0">
                <a:latin typeface="Comic Sans MS" panose="030F0702030302020204" pitchFamily="66" charset="0"/>
              </a:rPr>
              <a:t>č</a:t>
            </a:r>
            <a:r>
              <a:rPr lang="en-US" sz="2800" b="1" dirty="0">
                <a:latin typeface="Comic Sans MS" panose="030F0702030302020204" pitchFamily="66" charset="0"/>
              </a:rPr>
              <a:t>n</a:t>
            </a:r>
            <a:r>
              <a:rPr lang="sk-SK" sz="2800" b="1" dirty="0">
                <a:latin typeface="Comic Sans MS" panose="030F0702030302020204" pitchFamily="66" charset="0"/>
              </a:rPr>
              <a:t>í</a:t>
            </a:r>
            <a:r>
              <a:rPr lang="en-US" sz="2800" b="1" dirty="0">
                <a:latin typeface="Comic Sans MS" panose="030F0702030302020204" pitchFamily="66" charset="0"/>
              </a:rPr>
              <a:t> </a:t>
            </a:r>
            <a:r>
              <a:rPr lang="en-US" sz="2800" b="1" dirty="0" err="1">
                <a:latin typeface="Comic Sans MS" panose="030F0702030302020204" pitchFamily="66" charset="0"/>
              </a:rPr>
              <a:t>prvk</a:t>
            </a:r>
            <a:r>
              <a:rPr lang="sk-SK" sz="2800" b="1" dirty="0">
                <a:latin typeface="Comic Sans MS" panose="030F0702030302020204" pitchFamily="66" charset="0"/>
              </a:rPr>
              <a:t>y </a:t>
            </a:r>
          </a:p>
        </p:txBody>
      </p:sp>
      <p:pic>
        <p:nvPicPr>
          <p:cNvPr id="6" name="Obrázok 5" descr="Obrázok, na ktorom je diagram&#10;&#10;Automaticky generovaný popis">
            <a:extLst>
              <a:ext uri="{FF2B5EF4-FFF2-40B4-BE49-F238E27FC236}">
                <a16:creationId xmlns:a16="http://schemas.microsoft.com/office/drawing/2014/main" id="{2646A253-6999-4E55-FB2B-0D1154E120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1400" r="49999" b="-677"/>
          <a:stretch/>
        </p:blipFill>
        <p:spPr>
          <a:xfrm>
            <a:off x="5519783" y="1311612"/>
            <a:ext cx="5724525" cy="5044738"/>
          </a:xfrm>
          <a:prstGeom prst="rect">
            <a:avLst/>
          </a:prstGeom>
        </p:spPr>
      </p:pic>
      <p:sp>
        <p:nvSpPr>
          <p:cNvPr id="8" name="BlokTextu 7">
            <a:extLst>
              <a:ext uri="{FF2B5EF4-FFF2-40B4-BE49-F238E27FC236}">
                <a16:creationId xmlns:a16="http://schemas.microsoft.com/office/drawing/2014/main" id="{CC698B5B-81FA-57FF-6447-DC96EC985D62}"/>
              </a:ext>
            </a:extLst>
          </p:cNvPr>
          <p:cNvSpPr txBox="1"/>
          <p:nvPr/>
        </p:nvSpPr>
        <p:spPr>
          <a:xfrm>
            <a:off x="847724" y="1962150"/>
            <a:ext cx="5248275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sk-SK" sz="2800" dirty="0">
                <a:latin typeface="Comic Sans MS" panose="030F0702030302020204" pitchFamily="66" charset="0"/>
              </a:rPr>
              <a:t>Winglety</a:t>
            </a:r>
          </a:p>
          <a:p>
            <a:pPr>
              <a:lnSpc>
                <a:spcPct val="150000"/>
              </a:lnSpc>
            </a:pPr>
            <a:r>
              <a:rPr lang="sk-SK" sz="2800" dirty="0">
                <a:latin typeface="Comic Sans MS" panose="030F0702030302020204" pitchFamily="66" charset="0"/>
              </a:rPr>
              <a:t>2,3. </a:t>
            </a:r>
            <a:r>
              <a:rPr lang="sk-SK" sz="2800" dirty="0" err="1">
                <a:latin typeface="Comic Sans MS" panose="030F0702030302020204" pitchFamily="66" charset="0"/>
              </a:rPr>
              <a:t>Křidélka</a:t>
            </a:r>
            <a:endParaRPr lang="sk-SK" sz="2800" dirty="0">
              <a:latin typeface="Comic Sans MS" panose="030F0702030302020204" pitchFamily="66" charset="0"/>
            </a:endParaRPr>
          </a:p>
          <a:p>
            <a:pPr marL="342900" indent="-342900">
              <a:lnSpc>
                <a:spcPct val="150000"/>
              </a:lnSpc>
              <a:buAutoNum type="arabicPeriod" startAt="4"/>
            </a:pPr>
            <a:r>
              <a:rPr lang="sk-SK" sz="2800" dirty="0" err="1">
                <a:latin typeface="Comic Sans MS" panose="030F0702030302020204" pitchFamily="66" charset="0"/>
              </a:rPr>
              <a:t>Podpěry</a:t>
            </a:r>
            <a:r>
              <a:rPr lang="sk-SK" sz="2800" dirty="0">
                <a:latin typeface="Comic Sans MS" panose="030F0702030302020204" pitchFamily="66" charset="0"/>
              </a:rPr>
              <a:t> </a:t>
            </a:r>
            <a:r>
              <a:rPr lang="sk-SK" sz="2800" dirty="0" err="1">
                <a:latin typeface="Comic Sans MS" panose="030F0702030302020204" pitchFamily="66" charset="0"/>
              </a:rPr>
              <a:t>klapek</a:t>
            </a:r>
            <a:endParaRPr lang="sk-SK" sz="2800" dirty="0">
              <a:latin typeface="Comic Sans MS" panose="030F0702030302020204" pitchFamily="66" charset="0"/>
            </a:endParaRPr>
          </a:p>
          <a:p>
            <a:pPr marL="342900" indent="-342900">
              <a:lnSpc>
                <a:spcPct val="150000"/>
              </a:lnSpc>
              <a:buAutoNum type="arabicPeriod" startAt="4"/>
            </a:pPr>
            <a:r>
              <a:rPr lang="sk-SK" sz="2800" dirty="0">
                <a:latin typeface="Comic Sans MS" panose="030F0702030302020204" pitchFamily="66" charset="0"/>
              </a:rPr>
              <a:t>Sklopná </a:t>
            </a:r>
            <a:r>
              <a:rPr lang="sk-SK" sz="2800" dirty="0" err="1">
                <a:latin typeface="Comic Sans MS" panose="030F0702030302020204" pitchFamily="66" charset="0"/>
              </a:rPr>
              <a:t>náběžná</a:t>
            </a:r>
            <a:r>
              <a:rPr lang="sk-SK" sz="2800" dirty="0">
                <a:latin typeface="Comic Sans MS" panose="030F0702030302020204" pitchFamily="66" charset="0"/>
              </a:rPr>
              <a:t> hrana</a:t>
            </a:r>
          </a:p>
          <a:p>
            <a:pPr marL="342900" indent="-342900">
              <a:lnSpc>
                <a:spcPct val="150000"/>
              </a:lnSpc>
              <a:buAutoNum type="arabicPeriod" startAt="4"/>
            </a:pPr>
            <a:r>
              <a:rPr lang="sk-SK" sz="2800" dirty="0">
                <a:latin typeface="Comic Sans MS" panose="030F0702030302020204" pitchFamily="66" charset="0"/>
              </a:rPr>
              <a:t>Sloty</a:t>
            </a:r>
          </a:p>
          <a:p>
            <a:pPr>
              <a:lnSpc>
                <a:spcPct val="150000"/>
              </a:lnSpc>
            </a:pPr>
            <a:r>
              <a:rPr lang="sk-SK" sz="2800" dirty="0">
                <a:latin typeface="Comic Sans MS" panose="030F0702030302020204" pitchFamily="66" charset="0"/>
              </a:rPr>
              <a:t>7,8. Vztlakové klapka</a:t>
            </a:r>
          </a:p>
          <a:p>
            <a:pPr>
              <a:lnSpc>
                <a:spcPct val="150000"/>
              </a:lnSpc>
            </a:pPr>
            <a:r>
              <a:rPr lang="sk-SK" sz="2800" dirty="0">
                <a:latin typeface="Comic Sans MS" panose="030F0702030302020204" pitchFamily="66" charset="0"/>
              </a:rPr>
              <a:t>9,10. </a:t>
            </a:r>
            <a:r>
              <a:rPr lang="sk-SK" sz="2800" dirty="0" err="1">
                <a:latin typeface="Comic Sans MS" panose="030F0702030302020204" pitchFamily="66" charset="0"/>
              </a:rPr>
              <a:t>Spoilery</a:t>
            </a:r>
            <a:endParaRPr lang="sk-SK" sz="2800" dirty="0">
              <a:latin typeface="Comic Sans MS" panose="030F0702030302020204" pitchFamily="66" charset="0"/>
            </a:endParaRPr>
          </a:p>
          <a:p>
            <a:pPr marL="342900" indent="-342900">
              <a:buAutoNum type="arabicPeriod" startAt="4"/>
            </a:pPr>
            <a:endParaRPr lang="sk-SK" dirty="0"/>
          </a:p>
          <a:p>
            <a:pPr marL="342900" indent="-342900">
              <a:buAutoNum type="arabicPeriod" startAt="4"/>
            </a:pP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0403723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C1613254-F842-149D-2A0C-0EC6A66D5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F985F-BC14-4636-BA59-0BDED0B43EA8}" type="slidenum">
              <a:rPr lang="sk-SK" sz="2800" smtClean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13</a:t>
            </a:fld>
            <a:endParaRPr lang="sk-SK" sz="2800" dirty="0">
              <a:solidFill>
                <a:schemeClr val="accent5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BlokTextu 2">
            <a:extLst>
              <a:ext uri="{FF2B5EF4-FFF2-40B4-BE49-F238E27FC236}">
                <a16:creationId xmlns:a16="http://schemas.microsoft.com/office/drawing/2014/main" id="{6FF88147-68AC-BD89-B689-2E9F95FE37F2}"/>
              </a:ext>
            </a:extLst>
          </p:cNvPr>
          <p:cNvSpPr txBox="1"/>
          <p:nvPr/>
        </p:nvSpPr>
        <p:spPr>
          <a:xfrm>
            <a:off x="925182" y="1344907"/>
            <a:ext cx="60945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2800" b="1" i="0" dirty="0">
                <a:effectLst/>
                <a:latin typeface="Comic Sans MS" panose="030F0702030302020204" pitchFamily="66" charset="0"/>
              </a:rPr>
              <a:t>Vztlakové </a:t>
            </a:r>
            <a:r>
              <a:rPr lang="sk-SK" sz="2800" b="1" i="0" dirty="0" err="1">
                <a:effectLst/>
                <a:latin typeface="Comic Sans MS" panose="030F0702030302020204" pitchFamily="66" charset="0"/>
              </a:rPr>
              <a:t>prostředky</a:t>
            </a:r>
            <a:endParaRPr lang="sk-SK" sz="2800" b="1" dirty="0">
              <a:latin typeface="Comic Sans MS" panose="030F0702030302020204" pitchFamily="6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BlokTextu 6">
                <a:extLst>
                  <a:ext uri="{FF2B5EF4-FFF2-40B4-BE49-F238E27FC236}">
                    <a16:creationId xmlns:a16="http://schemas.microsoft.com/office/drawing/2014/main" id="{77289C7A-4AE0-E303-EF47-364E13688996}"/>
                  </a:ext>
                </a:extLst>
              </p:cNvPr>
              <p:cNvSpPr txBox="1"/>
              <p:nvPr/>
            </p:nvSpPr>
            <p:spPr>
              <a:xfrm>
                <a:off x="4218901" y="1818507"/>
                <a:ext cx="2855862" cy="57618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k-SK" sz="2000" b="0" i="1" smtClean="0">
                          <a:latin typeface="Cambria Math" panose="02040503050406030204" pitchFamily="18" charset="0"/>
                        </a:rPr>
                        <m:t>𝐿</m:t>
                      </m:r>
                      <m:r>
                        <a:rPr lang="sk-SK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sk-SK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sk-SK" sz="2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sk-SK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sk-SK" sz="2000" b="0" i="1" smtClean="0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sk-SK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𝜌</m:t>
                      </m:r>
                      <m:r>
                        <a:rPr lang="sk-SK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∗</m:t>
                      </m:r>
                      <m:sSup>
                        <m:sSupPr>
                          <m:ctrlPr>
                            <a:rPr lang="sk-SK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sk-SK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p>
                          <m:r>
                            <a:rPr lang="sk-SK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sk-SK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∗</m:t>
                      </m:r>
                      <m:r>
                        <a:rPr lang="sk-SK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𝑆</m:t>
                      </m:r>
                      <m:r>
                        <a:rPr lang="sk-SK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∗</m:t>
                      </m:r>
                      <m:sSub>
                        <m:sSubPr>
                          <m:ctrlPr>
                            <a:rPr lang="sk-SK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sk-SK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sk-SK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𝐿</m:t>
                          </m:r>
                        </m:sub>
                      </m:sSub>
                    </m:oMath>
                  </m:oMathPara>
                </a14:m>
                <a:endParaRPr lang="sk-SK" sz="2000" dirty="0"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7" name="BlokTextu 6">
                <a:extLst>
                  <a:ext uri="{FF2B5EF4-FFF2-40B4-BE49-F238E27FC236}">
                    <a16:creationId xmlns:a16="http://schemas.microsoft.com/office/drawing/2014/main" id="{77289C7A-4AE0-E303-EF47-364E136889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8901" y="1818507"/>
                <a:ext cx="2855862" cy="57618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sk-SK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" name="Skupina 10">
            <a:extLst>
              <a:ext uri="{FF2B5EF4-FFF2-40B4-BE49-F238E27FC236}">
                <a16:creationId xmlns:a16="http://schemas.microsoft.com/office/drawing/2014/main" id="{B6E0D787-EBBA-C715-CC22-1C8D95A65CED}"/>
              </a:ext>
            </a:extLst>
          </p:cNvPr>
          <p:cNvGrpSpPr/>
          <p:nvPr/>
        </p:nvGrpSpPr>
        <p:grpSpPr>
          <a:xfrm>
            <a:off x="838199" y="2623799"/>
            <a:ext cx="4239827" cy="4053836"/>
            <a:chOff x="838200" y="2623799"/>
            <a:chExt cx="4136994" cy="4053836"/>
          </a:xfrm>
          <a:solidFill>
            <a:srgbClr val="002060"/>
          </a:solidFill>
        </p:grpSpPr>
        <p:sp>
          <p:nvSpPr>
            <p:cNvPr id="8" name="Obdĺžnik: zaoblené rohy 7">
              <a:extLst>
                <a:ext uri="{FF2B5EF4-FFF2-40B4-BE49-F238E27FC236}">
                  <a16:creationId xmlns:a16="http://schemas.microsoft.com/office/drawing/2014/main" id="{E0CC6489-B4E8-6F67-628C-6CA0EE4C958B}"/>
                </a:ext>
              </a:extLst>
            </p:cNvPr>
            <p:cNvSpPr/>
            <p:nvPr/>
          </p:nvSpPr>
          <p:spPr>
            <a:xfrm>
              <a:off x="838200" y="2623799"/>
              <a:ext cx="4136994" cy="405383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k-SK"/>
            </a:p>
          </p:txBody>
        </p:sp>
        <p:sp>
          <p:nvSpPr>
            <p:cNvPr id="10" name="BlokTextu 9">
              <a:extLst>
                <a:ext uri="{FF2B5EF4-FFF2-40B4-BE49-F238E27FC236}">
                  <a16:creationId xmlns:a16="http://schemas.microsoft.com/office/drawing/2014/main" id="{A8E3B21A-78F4-1B4E-0EA3-0BA85DEA37BB}"/>
                </a:ext>
              </a:extLst>
            </p:cNvPr>
            <p:cNvSpPr txBox="1"/>
            <p:nvPr/>
          </p:nvSpPr>
          <p:spPr>
            <a:xfrm>
              <a:off x="1569922" y="2878559"/>
              <a:ext cx="2627790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sk-SK" sz="2400" b="1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Odtoková hrana</a:t>
              </a:r>
            </a:p>
          </p:txBody>
        </p:sp>
      </p:grpSp>
      <p:sp>
        <p:nvSpPr>
          <p:cNvPr id="12" name="BlokTextu 11">
            <a:extLst>
              <a:ext uri="{FF2B5EF4-FFF2-40B4-BE49-F238E27FC236}">
                <a16:creationId xmlns:a16="http://schemas.microsoft.com/office/drawing/2014/main" id="{1858648B-9C6D-D71F-D6B4-86F87DEEF078}"/>
              </a:ext>
            </a:extLst>
          </p:cNvPr>
          <p:cNvSpPr txBox="1"/>
          <p:nvPr/>
        </p:nvSpPr>
        <p:spPr>
          <a:xfrm>
            <a:off x="1111355" y="3485434"/>
            <a:ext cx="331337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000" b="0" i="0" dirty="0" err="1">
                <a:solidFill>
                  <a:schemeClr val="bg1"/>
                </a:solidFill>
                <a:effectLst/>
                <a:latin typeface="Comic Sans MS" panose="030F0702030302020204" pitchFamily="66" charset="0"/>
              </a:rPr>
              <a:t>Štěrbinová</a:t>
            </a:r>
            <a:r>
              <a:rPr lang="sk-SK" sz="2000" b="0" i="0" dirty="0">
                <a:solidFill>
                  <a:schemeClr val="bg1"/>
                </a:solidFill>
                <a:effectLst/>
                <a:latin typeface="Comic Sans MS" panose="030F0702030302020204" pitchFamily="66" charset="0"/>
              </a:rPr>
              <a:t> klapka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sk-SK" sz="2000" dirty="0">
              <a:solidFill>
                <a:schemeClr val="bg1"/>
              </a:solidFill>
              <a:latin typeface="Comic Sans MS" panose="030F0702030302020204" pitchFamily="66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sk-SK" sz="2000" b="0" i="0" dirty="0">
              <a:solidFill>
                <a:schemeClr val="bg1"/>
              </a:solidFill>
              <a:effectLst/>
              <a:latin typeface="Comic Sans MS" panose="030F0702030302020204" pitchFamily="66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sk-SK" sz="2000" b="0" i="0" dirty="0">
              <a:solidFill>
                <a:schemeClr val="bg1"/>
              </a:solidFill>
              <a:effectLst/>
              <a:latin typeface="Comic Sans MS" panose="030F0702030302020204" pitchFamily="66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sk-SK" sz="2000" b="0" i="0" dirty="0">
              <a:solidFill>
                <a:schemeClr val="bg1"/>
              </a:solidFill>
              <a:effectLst/>
              <a:latin typeface="Comic Sans MS" panose="030F0702030302020204" pitchFamily="66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000" b="0" i="0" dirty="0" err="1">
                <a:solidFill>
                  <a:schemeClr val="bg1"/>
                </a:solidFill>
                <a:effectLst/>
                <a:latin typeface="Comic Sans MS" panose="030F0702030302020204" pitchFamily="66" charset="0"/>
              </a:rPr>
              <a:t>Fowlerova</a:t>
            </a:r>
            <a:r>
              <a:rPr lang="sk-SK" sz="2000" b="0" i="0" dirty="0">
                <a:solidFill>
                  <a:schemeClr val="bg1"/>
                </a:solidFill>
                <a:effectLst/>
                <a:latin typeface="Comic Sans MS" panose="030F0702030302020204" pitchFamily="66" charset="0"/>
              </a:rPr>
              <a:t> klapka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sk-SK" sz="2000" dirty="0">
              <a:solidFill>
                <a:schemeClr val="bg1"/>
              </a:solidFill>
              <a:latin typeface="Comic Sans MS" panose="030F0702030302020204" pitchFamily="66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sk-SK" sz="2000" b="0" i="0" dirty="0">
              <a:solidFill>
                <a:schemeClr val="bg1"/>
              </a:solidFill>
              <a:effectLst/>
              <a:latin typeface="Comic Sans MS" panose="030F0702030302020204" pitchFamily="66" charset="0"/>
            </a:endParaRPr>
          </a:p>
        </p:txBody>
      </p:sp>
      <p:pic>
        <p:nvPicPr>
          <p:cNvPr id="14" name="Obrázok 13">
            <a:extLst>
              <a:ext uri="{FF2B5EF4-FFF2-40B4-BE49-F238E27FC236}">
                <a16:creationId xmlns:a16="http://schemas.microsoft.com/office/drawing/2014/main" id="{9F1E6B7B-B411-1297-F2FF-471E1C2BB4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0723" y="3909415"/>
            <a:ext cx="1771719" cy="853291"/>
          </a:xfrm>
          <a:prstGeom prst="rect">
            <a:avLst/>
          </a:prstGeom>
        </p:spPr>
      </p:pic>
      <p:pic>
        <p:nvPicPr>
          <p:cNvPr id="16" name="Obrázok 15">
            <a:extLst>
              <a:ext uri="{FF2B5EF4-FFF2-40B4-BE49-F238E27FC236}">
                <a16:creationId xmlns:a16="http://schemas.microsoft.com/office/drawing/2014/main" id="{D2A5874D-FE98-F38F-D617-334E1A143D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0723" y="5420497"/>
            <a:ext cx="2175276" cy="1050644"/>
          </a:xfrm>
          <a:prstGeom prst="rect">
            <a:avLst/>
          </a:prstGeom>
        </p:spPr>
      </p:pic>
      <p:grpSp>
        <p:nvGrpSpPr>
          <p:cNvPr id="17" name="Skupina 16">
            <a:extLst>
              <a:ext uri="{FF2B5EF4-FFF2-40B4-BE49-F238E27FC236}">
                <a16:creationId xmlns:a16="http://schemas.microsoft.com/office/drawing/2014/main" id="{749BCF9C-CA7A-662D-6123-577DEAEE7F3B}"/>
              </a:ext>
            </a:extLst>
          </p:cNvPr>
          <p:cNvGrpSpPr/>
          <p:nvPr/>
        </p:nvGrpSpPr>
        <p:grpSpPr>
          <a:xfrm>
            <a:off x="6423838" y="2581901"/>
            <a:ext cx="4239827" cy="4053836"/>
            <a:chOff x="838200" y="2623799"/>
            <a:chExt cx="4136994" cy="4053836"/>
          </a:xfrm>
          <a:solidFill>
            <a:srgbClr val="002060"/>
          </a:solidFill>
        </p:grpSpPr>
        <p:sp>
          <p:nvSpPr>
            <p:cNvPr id="18" name="Obdĺžnik: zaoblené rohy 17">
              <a:extLst>
                <a:ext uri="{FF2B5EF4-FFF2-40B4-BE49-F238E27FC236}">
                  <a16:creationId xmlns:a16="http://schemas.microsoft.com/office/drawing/2014/main" id="{2ADD90CD-4296-5CB8-40CF-A1DCEA95F252}"/>
                </a:ext>
              </a:extLst>
            </p:cNvPr>
            <p:cNvSpPr/>
            <p:nvPr/>
          </p:nvSpPr>
          <p:spPr>
            <a:xfrm>
              <a:off x="838200" y="2623799"/>
              <a:ext cx="4136994" cy="405383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k-SK"/>
            </a:p>
          </p:txBody>
        </p:sp>
        <p:sp>
          <p:nvSpPr>
            <p:cNvPr id="19" name="BlokTextu 18">
              <a:extLst>
                <a:ext uri="{FF2B5EF4-FFF2-40B4-BE49-F238E27FC236}">
                  <a16:creationId xmlns:a16="http://schemas.microsoft.com/office/drawing/2014/main" id="{4687530F-CF13-FDAD-F61A-8265C303F0CD}"/>
                </a:ext>
              </a:extLst>
            </p:cNvPr>
            <p:cNvSpPr txBox="1"/>
            <p:nvPr/>
          </p:nvSpPr>
          <p:spPr>
            <a:xfrm>
              <a:off x="1569922" y="2878559"/>
              <a:ext cx="2627790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sk-SK" sz="2400" b="1" dirty="0" err="1">
                  <a:solidFill>
                    <a:schemeClr val="bg1"/>
                  </a:solidFill>
                  <a:latin typeface="Comic Sans MS" panose="030F0702030302020204" pitchFamily="66" charset="0"/>
                </a:rPr>
                <a:t>Náběžná</a:t>
              </a:r>
              <a:r>
                <a:rPr lang="sk-SK" sz="2400" b="1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 hrana</a:t>
              </a:r>
            </a:p>
          </p:txBody>
        </p:sp>
      </p:grpSp>
      <p:sp>
        <p:nvSpPr>
          <p:cNvPr id="20" name="BlokTextu 19">
            <a:extLst>
              <a:ext uri="{FF2B5EF4-FFF2-40B4-BE49-F238E27FC236}">
                <a16:creationId xmlns:a16="http://schemas.microsoft.com/office/drawing/2014/main" id="{40D24CCD-060B-547B-5EA1-AD0F47361A34}"/>
              </a:ext>
            </a:extLst>
          </p:cNvPr>
          <p:cNvSpPr txBox="1"/>
          <p:nvPr/>
        </p:nvSpPr>
        <p:spPr>
          <a:xfrm>
            <a:off x="6919404" y="3463230"/>
            <a:ext cx="33823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sk-SK" sz="2000" b="0" i="0" dirty="0">
                <a:solidFill>
                  <a:schemeClr val="bg1"/>
                </a:solidFill>
                <a:effectLst/>
                <a:latin typeface="Comic Sans MS" panose="030F0702030302020204" pitchFamily="66" charset="0"/>
              </a:rPr>
              <a:t>Sklopná </a:t>
            </a:r>
            <a:r>
              <a:rPr lang="sk-SK" sz="2000" b="0" i="0" dirty="0" err="1">
                <a:solidFill>
                  <a:schemeClr val="bg1"/>
                </a:solidFill>
                <a:effectLst/>
                <a:latin typeface="Comic Sans MS" panose="030F0702030302020204" pitchFamily="66" charset="0"/>
              </a:rPr>
              <a:t>náběžná</a:t>
            </a:r>
            <a:r>
              <a:rPr lang="sk-SK" sz="2000" b="0" i="0" dirty="0">
                <a:solidFill>
                  <a:schemeClr val="bg1"/>
                </a:solidFill>
                <a:effectLst/>
                <a:latin typeface="Comic Sans MS" panose="030F0702030302020204" pitchFamily="66" charset="0"/>
              </a:rPr>
              <a:t> hrana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sk-SK" sz="2000" b="0" i="0" dirty="0">
              <a:solidFill>
                <a:schemeClr val="bg1"/>
              </a:solidFill>
              <a:effectLst/>
              <a:latin typeface="Comic Sans MS" panose="030F0702030302020204" pitchFamily="66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k-SK" sz="2000" b="0" i="0" dirty="0">
                <a:solidFill>
                  <a:schemeClr val="bg1"/>
                </a:solidFill>
                <a:effectLst/>
                <a:latin typeface="Comic Sans MS" panose="030F0702030302020204" pitchFamily="66" charset="0"/>
              </a:rPr>
              <a:t>Slot</a:t>
            </a:r>
            <a:br>
              <a:rPr lang="sk-SK" sz="2000" dirty="0"/>
            </a:br>
            <a:endParaRPr lang="sk-SK" sz="20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22" name="Obrázok 21">
            <a:extLst>
              <a:ext uri="{FF2B5EF4-FFF2-40B4-BE49-F238E27FC236}">
                <a16:creationId xmlns:a16="http://schemas.microsoft.com/office/drawing/2014/main" id="{B4102742-C9CC-6715-8D14-B03580DD939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2629" t="8089" r="13601" b="13233"/>
          <a:stretch/>
        </p:blipFill>
        <p:spPr>
          <a:xfrm>
            <a:off x="8044120" y="4015963"/>
            <a:ext cx="2364408" cy="2362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2365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222742DE-342C-0A07-D28E-1788850A3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F985F-BC14-4636-BA59-0BDED0B43EA8}" type="slidenum">
              <a:rPr lang="sk-SK" sz="2800" smtClean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14</a:t>
            </a:fld>
            <a:endParaRPr lang="sk-SK" sz="2800" dirty="0">
              <a:solidFill>
                <a:schemeClr val="accent5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BlokTextu 4">
            <a:extLst>
              <a:ext uri="{FF2B5EF4-FFF2-40B4-BE49-F238E27FC236}">
                <a16:creationId xmlns:a16="http://schemas.microsoft.com/office/drawing/2014/main" id="{CE8857C2-93C6-60EA-0629-0800E46D7747}"/>
              </a:ext>
            </a:extLst>
          </p:cNvPr>
          <p:cNvSpPr txBox="1"/>
          <p:nvPr/>
        </p:nvSpPr>
        <p:spPr>
          <a:xfrm>
            <a:off x="4660777" y="1466587"/>
            <a:ext cx="56284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800" b="1" i="0" dirty="0" err="1">
                <a:effectLst/>
                <a:latin typeface="Comic Sans MS" panose="030F0702030302020204" pitchFamily="66" charset="0"/>
              </a:rPr>
              <a:t>Křídelka</a:t>
            </a:r>
            <a:endParaRPr lang="sk-SK" sz="2800" b="1" dirty="0">
              <a:latin typeface="Comic Sans MS" panose="030F0702030302020204" pitchFamily="66" charset="0"/>
            </a:endParaRPr>
          </a:p>
        </p:txBody>
      </p:sp>
      <p:sp>
        <p:nvSpPr>
          <p:cNvPr id="6" name="BlokTextu 5">
            <a:extLst>
              <a:ext uri="{FF2B5EF4-FFF2-40B4-BE49-F238E27FC236}">
                <a16:creationId xmlns:a16="http://schemas.microsoft.com/office/drawing/2014/main" id="{7C0CF9EE-DA9A-7CDA-1C75-FCDCE02E67FC}"/>
              </a:ext>
            </a:extLst>
          </p:cNvPr>
          <p:cNvSpPr txBox="1"/>
          <p:nvPr/>
        </p:nvSpPr>
        <p:spPr>
          <a:xfrm>
            <a:off x="464599" y="2262833"/>
            <a:ext cx="99074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400" dirty="0" err="1">
                <a:latin typeface="Comic Sans MS" panose="030F0702030302020204" pitchFamily="66" charset="0"/>
              </a:rPr>
              <a:t>P</a:t>
            </a:r>
            <a:r>
              <a:rPr lang="sk-SK" sz="2400" b="0" i="0" dirty="0" err="1">
                <a:effectLst/>
                <a:latin typeface="Comic Sans MS" panose="030F0702030302020204" pitchFamily="66" charset="0"/>
              </a:rPr>
              <a:t>rimární</a:t>
            </a:r>
            <a:r>
              <a:rPr lang="sk-SK" sz="2400" b="0" i="0" dirty="0">
                <a:effectLst/>
                <a:latin typeface="Comic Sans MS" panose="030F0702030302020204" pitchFamily="66" charset="0"/>
              </a:rPr>
              <a:t> kontrolní plochy </a:t>
            </a:r>
            <a:r>
              <a:rPr lang="sk-SK" sz="2400" b="0" i="0" dirty="0" err="1">
                <a:effectLst/>
                <a:latin typeface="Comic Sans MS" panose="030F0702030302020204" pitchFamily="66" charset="0"/>
              </a:rPr>
              <a:t>křídla</a:t>
            </a:r>
            <a:endParaRPr lang="sk-SK" sz="2400" b="0" i="0" dirty="0">
              <a:effectLst/>
              <a:latin typeface="Comic Sans MS" panose="030F0702030302020204" pitchFamily="66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400" b="0" i="0" dirty="0">
                <a:effectLst/>
                <a:latin typeface="Comic Sans MS" panose="030F0702030302020204" pitchFamily="66" charset="0"/>
              </a:rPr>
              <a:t>Pohyb kolem </a:t>
            </a:r>
            <a:r>
              <a:rPr lang="sk-SK" sz="2400" b="0" i="0" dirty="0" err="1">
                <a:effectLst/>
                <a:latin typeface="Comic Sans MS" panose="030F0702030302020204" pitchFamily="66" charset="0"/>
              </a:rPr>
              <a:t>podélné</a:t>
            </a:r>
            <a:r>
              <a:rPr lang="sk-SK" sz="2400" b="0" i="0" dirty="0">
                <a:effectLst/>
                <a:latin typeface="Comic Sans MS" panose="030F0702030302020204" pitchFamily="66" charset="0"/>
              </a:rPr>
              <a:t> osy </a:t>
            </a:r>
            <a:r>
              <a:rPr lang="sk-SK" sz="2400" b="0" i="0" dirty="0" err="1">
                <a:effectLst/>
                <a:latin typeface="Comic Sans MS" panose="030F0702030302020204" pitchFamily="66" charset="0"/>
              </a:rPr>
              <a:t>letadla</a:t>
            </a:r>
            <a:r>
              <a:rPr lang="sk-SK" sz="2400" b="0" i="0" dirty="0">
                <a:effectLst/>
                <a:latin typeface="Comic Sans MS" panose="030F0702030302020204" pitchFamily="66" charset="0"/>
              </a:rPr>
              <a:t>- </a:t>
            </a:r>
            <a:r>
              <a:rPr lang="sk-SK" sz="2400" b="0" i="0" dirty="0" err="1">
                <a:effectLst/>
                <a:latin typeface="Comic Sans MS" panose="030F0702030302020204" pitchFamily="66" charset="0"/>
              </a:rPr>
              <a:t>klonění</a:t>
            </a:r>
            <a:endParaRPr lang="sk-SK" sz="2400" dirty="0">
              <a:latin typeface="Comic Sans MS" panose="030F0702030302020204" pitchFamily="66" charset="0"/>
            </a:endParaRPr>
          </a:p>
        </p:txBody>
      </p:sp>
      <p:pic>
        <p:nvPicPr>
          <p:cNvPr id="8" name="Obrázok 7">
            <a:extLst>
              <a:ext uri="{FF2B5EF4-FFF2-40B4-BE49-F238E27FC236}">
                <a16:creationId xmlns:a16="http://schemas.microsoft.com/office/drawing/2014/main" id="{1CED735A-2450-A294-FC11-7861440E90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347" y="3366856"/>
            <a:ext cx="5387021" cy="2802594"/>
          </a:xfrm>
          <a:prstGeom prst="rect">
            <a:avLst/>
          </a:prstGeom>
        </p:spPr>
      </p:pic>
      <p:pic>
        <p:nvPicPr>
          <p:cNvPr id="3" name="Obrázok 2" descr="Obrázok, na ktorom je doprava, lietadlo, letecká doprava, snímka obrazovky&#10;&#10;Automaticky generovaný popis">
            <a:extLst>
              <a:ext uri="{FF2B5EF4-FFF2-40B4-BE49-F238E27FC236}">
                <a16:creationId xmlns:a16="http://schemas.microsoft.com/office/drawing/2014/main" id="{ADAD563F-C22F-AD19-FB6D-2D4B8C7EAD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148" y="2549032"/>
            <a:ext cx="5172026" cy="3620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4503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09C509D2-0C1A-47B8-89C1-D3AB17D452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BlokTextu 4">
            <a:extLst>
              <a:ext uri="{FF2B5EF4-FFF2-40B4-BE49-F238E27FC236}">
                <a16:creationId xmlns:a16="http://schemas.microsoft.com/office/drawing/2014/main" id="{F8E28A25-705D-9397-2CC5-1F0486946825}"/>
              </a:ext>
            </a:extLst>
          </p:cNvPr>
          <p:cNvSpPr txBox="1"/>
          <p:nvPr/>
        </p:nvSpPr>
        <p:spPr>
          <a:xfrm>
            <a:off x="6813813" y="556994"/>
            <a:ext cx="4753535" cy="16724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b="1" i="0" kern="1200" dirty="0" err="1"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+mj-ea"/>
                <a:cs typeface="+mj-cs"/>
              </a:rPr>
              <a:t>Spoilery</a:t>
            </a:r>
            <a:endParaRPr lang="en-US" sz="4000" b="1" kern="1200" dirty="0">
              <a:solidFill>
                <a:schemeClr val="tx1"/>
              </a:solidFill>
              <a:latin typeface="Comic Sans MS" panose="030F0702030302020204" pitchFamily="66" charset="0"/>
              <a:ea typeface="+mj-ea"/>
              <a:cs typeface="+mj-cs"/>
            </a:endParaRPr>
          </a:p>
        </p:txBody>
      </p:sp>
      <p:pic>
        <p:nvPicPr>
          <p:cNvPr id="12" name="Obrázok 11" descr="Obrázok, na ktorom je lietadlo/hoblík, nebo, exteriér, lietadlo&#10;&#10;Automaticky generovaný popis">
            <a:extLst>
              <a:ext uri="{FF2B5EF4-FFF2-40B4-BE49-F238E27FC236}">
                <a16:creationId xmlns:a16="http://schemas.microsoft.com/office/drawing/2014/main" id="{69CD5A1C-25CF-A20C-6184-7EF05A832B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35" r="13807"/>
          <a:stretch/>
        </p:blipFill>
        <p:spPr>
          <a:xfrm>
            <a:off x="-4642" y="10"/>
            <a:ext cx="3006061" cy="3339639"/>
          </a:xfrm>
          <a:prstGeom prst="rect">
            <a:avLst/>
          </a:prstGeom>
        </p:spPr>
      </p:pic>
      <p:pic>
        <p:nvPicPr>
          <p:cNvPr id="3" name="Obrázok 2" descr="Obrázok, na ktorom je snímka obrazovky&#10;&#10;Automaticky generovaný popis">
            <a:extLst>
              <a:ext uri="{FF2B5EF4-FFF2-40B4-BE49-F238E27FC236}">
                <a16:creationId xmlns:a16="http://schemas.microsoft.com/office/drawing/2014/main" id="{BCEE2A3C-66C2-EBEB-38AD-FB92C590918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75" t="-1" r="-133" b="3036"/>
          <a:stretch/>
        </p:blipFill>
        <p:spPr>
          <a:xfrm>
            <a:off x="3001419" y="454794"/>
            <a:ext cx="3598844" cy="2804751"/>
          </a:xfrm>
          <a:prstGeom prst="rect">
            <a:avLst/>
          </a:prstGeom>
        </p:spPr>
      </p:pic>
      <p:pic>
        <p:nvPicPr>
          <p:cNvPr id="9" name="Obrázok 8" descr="Obrázok, na ktorom je diagram&#10;&#10;Automaticky generovaný popis">
            <a:extLst>
              <a:ext uri="{FF2B5EF4-FFF2-40B4-BE49-F238E27FC236}">
                <a16:creationId xmlns:a16="http://schemas.microsoft.com/office/drawing/2014/main" id="{5DF5FA45-8885-3670-8D57-2D151DB0B28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" r="1" b="3595"/>
          <a:stretch/>
        </p:blipFill>
        <p:spPr>
          <a:xfrm>
            <a:off x="159855" y="3518352"/>
            <a:ext cx="5936145" cy="3203124"/>
          </a:xfrm>
          <a:prstGeom prst="rect">
            <a:avLst/>
          </a:prstGeom>
        </p:spPr>
      </p:pic>
      <p:sp>
        <p:nvSpPr>
          <p:cNvPr id="10" name="BlokTextu 9">
            <a:extLst>
              <a:ext uri="{FF2B5EF4-FFF2-40B4-BE49-F238E27FC236}">
                <a16:creationId xmlns:a16="http://schemas.microsoft.com/office/drawing/2014/main" id="{F5042568-D99F-AAAA-9695-25B6FBA50A9E}"/>
              </a:ext>
            </a:extLst>
          </p:cNvPr>
          <p:cNvSpPr txBox="1"/>
          <p:nvPr/>
        </p:nvSpPr>
        <p:spPr>
          <a:xfrm>
            <a:off x="6682985" y="1938350"/>
            <a:ext cx="5349160" cy="43626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85750"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err="1">
                <a:latin typeface="Comic Sans MS" panose="030F0702030302020204" pitchFamily="66" charset="0"/>
              </a:rPr>
              <a:t>S</a:t>
            </a:r>
            <a:r>
              <a:rPr lang="en-US" sz="2400" b="0" i="0" dirty="0" err="1">
                <a:effectLst/>
                <a:latin typeface="Comic Sans MS" panose="030F0702030302020204" pitchFamily="66" charset="0"/>
              </a:rPr>
              <a:t>ekundární</a:t>
            </a:r>
            <a:r>
              <a:rPr lang="en-US" sz="2400" b="0" i="0" dirty="0">
                <a:effectLst/>
                <a:latin typeface="Comic Sans MS" panose="030F0702030302020204" pitchFamily="66" charset="0"/>
              </a:rPr>
              <a:t> </a:t>
            </a:r>
            <a:r>
              <a:rPr lang="en-US" sz="2400" b="0" i="0" dirty="0" err="1">
                <a:effectLst/>
                <a:latin typeface="Comic Sans MS" panose="030F0702030302020204" pitchFamily="66" charset="0"/>
              </a:rPr>
              <a:t>plochy</a:t>
            </a:r>
            <a:r>
              <a:rPr lang="en-US" sz="2400" b="0" i="0" dirty="0">
                <a:effectLst/>
                <a:latin typeface="Comic Sans MS" panose="030F0702030302020204" pitchFamily="66" charset="0"/>
              </a:rPr>
              <a:t> </a:t>
            </a:r>
            <a:r>
              <a:rPr lang="en-US" sz="2400" b="0" i="0" dirty="0" err="1">
                <a:effectLst/>
                <a:latin typeface="Comic Sans MS" panose="030F0702030302020204" pitchFamily="66" charset="0"/>
              </a:rPr>
              <a:t>řízení</a:t>
            </a:r>
            <a:r>
              <a:rPr lang="en-US" sz="2400" b="0" i="0" dirty="0">
                <a:effectLst/>
                <a:latin typeface="Comic Sans MS" panose="030F0702030302020204" pitchFamily="66" charset="0"/>
              </a:rPr>
              <a:t> </a:t>
            </a:r>
            <a:r>
              <a:rPr lang="en-US" sz="2400" b="0" i="0" dirty="0" err="1">
                <a:effectLst/>
                <a:latin typeface="Comic Sans MS" panose="030F0702030302020204" pitchFamily="66" charset="0"/>
              </a:rPr>
              <a:t>na</a:t>
            </a:r>
            <a:r>
              <a:rPr lang="en-US" sz="2400" b="0" i="0" dirty="0">
                <a:effectLst/>
                <a:latin typeface="Comic Sans MS" panose="030F0702030302020204" pitchFamily="66" charset="0"/>
              </a:rPr>
              <a:t> </a:t>
            </a:r>
            <a:r>
              <a:rPr lang="en-US" sz="2400" b="0" i="0" dirty="0" err="1">
                <a:effectLst/>
                <a:latin typeface="Comic Sans MS" panose="030F0702030302020204" pitchFamily="66" charset="0"/>
              </a:rPr>
              <a:t>horní</a:t>
            </a:r>
            <a:r>
              <a:rPr lang="en-US" sz="2400" b="0" i="0" dirty="0">
                <a:effectLst/>
                <a:latin typeface="Comic Sans MS" panose="030F0702030302020204" pitchFamily="66" charset="0"/>
              </a:rPr>
              <a:t> </a:t>
            </a:r>
            <a:r>
              <a:rPr lang="en-US" sz="2400" b="0" i="0" dirty="0" err="1">
                <a:effectLst/>
                <a:latin typeface="Comic Sans MS" panose="030F0702030302020204" pitchFamily="66" charset="0"/>
              </a:rPr>
              <a:t>části</a:t>
            </a:r>
            <a:r>
              <a:rPr lang="en-US" sz="2400" b="0" i="0" dirty="0">
                <a:effectLst/>
                <a:latin typeface="Comic Sans MS" panose="030F0702030302020204" pitchFamily="66" charset="0"/>
              </a:rPr>
              <a:t> </a:t>
            </a:r>
            <a:r>
              <a:rPr lang="en-US" sz="2400" b="0" i="0" dirty="0" err="1">
                <a:effectLst/>
                <a:latin typeface="Comic Sans MS" panose="030F0702030302020204" pitchFamily="66" charset="0"/>
              </a:rPr>
              <a:t>křídla</a:t>
            </a:r>
            <a:endParaRPr lang="en-US" sz="2400" dirty="0">
              <a:latin typeface="Comic Sans MS" panose="030F0702030302020204" pitchFamily="66" charset="0"/>
            </a:endParaRPr>
          </a:p>
          <a:p>
            <a:pPr marL="285750"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err="1">
                <a:latin typeface="Comic Sans MS" panose="030F0702030302020204" pitchFamily="66" charset="0"/>
              </a:rPr>
              <a:t>K</a:t>
            </a:r>
            <a:r>
              <a:rPr lang="en-US" sz="2400" b="0" i="0" dirty="0" err="1">
                <a:effectLst/>
                <a:latin typeface="Comic Sans MS" panose="030F0702030302020204" pitchFamily="66" charset="0"/>
              </a:rPr>
              <a:t>lonění</a:t>
            </a:r>
            <a:r>
              <a:rPr lang="en-US" sz="2400" b="0" i="0" dirty="0">
                <a:effectLst/>
                <a:latin typeface="Comic Sans MS" panose="030F0702030302020204" pitchFamily="66" charset="0"/>
              </a:rPr>
              <a:t>, </a:t>
            </a:r>
            <a:r>
              <a:rPr lang="en-US" sz="2400" b="0" i="0" dirty="0" err="1">
                <a:effectLst/>
                <a:latin typeface="Comic Sans MS" panose="030F0702030302020204" pitchFamily="66" charset="0"/>
              </a:rPr>
              <a:t>zrychlení</a:t>
            </a:r>
            <a:r>
              <a:rPr lang="en-US" sz="2400" b="0" i="0" dirty="0">
                <a:effectLst/>
                <a:latin typeface="Comic Sans MS" panose="030F0702030302020204" pitchFamily="66" charset="0"/>
              </a:rPr>
              <a:t> </a:t>
            </a:r>
            <a:r>
              <a:rPr lang="en-US" sz="2400" b="0" i="0" dirty="0" err="1">
                <a:effectLst/>
                <a:latin typeface="Comic Sans MS" panose="030F0702030302020204" pitchFamily="66" charset="0"/>
              </a:rPr>
              <a:t>klesání</a:t>
            </a:r>
            <a:r>
              <a:rPr lang="en-US" sz="2400" b="0" i="0" dirty="0">
                <a:effectLst/>
                <a:latin typeface="Comic Sans MS" panose="030F0702030302020204" pitchFamily="66" charset="0"/>
              </a:rPr>
              <a:t> a </a:t>
            </a:r>
            <a:r>
              <a:rPr lang="en-US" sz="2400" b="0" i="0" dirty="0" err="1">
                <a:effectLst/>
                <a:latin typeface="Comic Sans MS" panose="030F0702030302020204" pitchFamily="66" charset="0"/>
              </a:rPr>
              <a:t>brzdění</a:t>
            </a:r>
            <a:r>
              <a:rPr lang="en-US" sz="2400" b="0" i="0" dirty="0">
                <a:effectLst/>
                <a:latin typeface="Comic Sans MS" panose="030F0702030302020204" pitchFamily="66" charset="0"/>
              </a:rPr>
              <a:t> </a:t>
            </a:r>
            <a:r>
              <a:rPr lang="en-US" sz="2400" b="0" i="0" dirty="0" err="1">
                <a:effectLst/>
                <a:latin typeface="Comic Sans MS" panose="030F0702030302020204" pitchFamily="66" charset="0"/>
              </a:rPr>
              <a:t>letounu</a:t>
            </a:r>
            <a:r>
              <a:rPr lang="en-US" sz="2400" b="0" i="0" dirty="0">
                <a:effectLst/>
                <a:latin typeface="Comic Sans MS" panose="030F0702030302020204" pitchFamily="66" charset="0"/>
              </a:rPr>
              <a:t> </a:t>
            </a:r>
            <a:r>
              <a:rPr lang="en-US" sz="2400" b="0" i="0" dirty="0" err="1">
                <a:effectLst/>
                <a:latin typeface="Comic Sans MS" panose="030F0702030302020204" pitchFamily="66" charset="0"/>
              </a:rPr>
              <a:t>na</a:t>
            </a:r>
            <a:r>
              <a:rPr lang="en-US" sz="2400" b="0" i="0" dirty="0">
                <a:effectLst/>
                <a:latin typeface="Comic Sans MS" panose="030F0702030302020204" pitchFamily="66" charset="0"/>
              </a:rPr>
              <a:t> zemi</a:t>
            </a:r>
          </a:p>
          <a:p>
            <a:pPr marL="285750"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err="1">
                <a:latin typeface="Comic Sans MS" panose="030F0702030302020204" pitchFamily="66" charset="0"/>
              </a:rPr>
              <a:t>Horní</a:t>
            </a:r>
            <a:r>
              <a:rPr lang="en-US" sz="2400" dirty="0">
                <a:latin typeface="Comic Sans MS" panose="030F0702030302020204" pitchFamily="66" charset="0"/>
              </a:rPr>
              <a:t> a </a:t>
            </a:r>
            <a:r>
              <a:rPr lang="en-US" sz="2400" dirty="0" err="1">
                <a:latin typeface="Comic Sans MS" panose="030F0702030302020204" pitchFamily="66" charset="0"/>
              </a:rPr>
              <a:t>dolní</a:t>
            </a:r>
            <a:r>
              <a:rPr lang="en-US" sz="2400" dirty="0">
                <a:latin typeface="Comic Sans MS" panose="030F0702030302020204" pitchFamily="66" charset="0"/>
              </a:rPr>
              <a:t> </a:t>
            </a:r>
            <a:r>
              <a:rPr lang="en-US" sz="2400" dirty="0" err="1">
                <a:latin typeface="Comic Sans MS" panose="030F0702030302020204" pitchFamily="66" charset="0"/>
              </a:rPr>
              <a:t>potah</a:t>
            </a:r>
            <a:r>
              <a:rPr lang="en-US" sz="2400" dirty="0">
                <a:latin typeface="Comic Sans MS" panose="030F0702030302020204" pitchFamily="66" charset="0"/>
              </a:rPr>
              <a:t>, </a:t>
            </a:r>
            <a:r>
              <a:rPr lang="en-US" sz="2400" dirty="0" err="1">
                <a:latin typeface="Comic Sans MS" panose="030F0702030302020204" pitchFamily="66" charset="0"/>
              </a:rPr>
              <a:t>strany</a:t>
            </a:r>
            <a:r>
              <a:rPr lang="en-US" sz="2400" dirty="0">
                <a:latin typeface="Comic Sans MS" panose="030F0702030302020204" pitchFamily="66" charset="0"/>
              </a:rPr>
              <a:t> a </a:t>
            </a:r>
            <a:r>
              <a:rPr lang="en-US" sz="2400" dirty="0" err="1">
                <a:latin typeface="Comic Sans MS" panose="030F0702030302020204" pitchFamily="66" charset="0"/>
              </a:rPr>
              <a:t>odtoková</a:t>
            </a:r>
            <a:r>
              <a:rPr lang="en-US" sz="2400" dirty="0">
                <a:latin typeface="Comic Sans MS" panose="030F0702030302020204" pitchFamily="66" charset="0"/>
              </a:rPr>
              <a:t> </a:t>
            </a:r>
            <a:r>
              <a:rPr lang="en-US" sz="2400" dirty="0" err="1">
                <a:latin typeface="Comic Sans MS" panose="030F0702030302020204" pitchFamily="66" charset="0"/>
              </a:rPr>
              <a:t>hrana</a:t>
            </a:r>
            <a:r>
              <a:rPr lang="en-US" sz="2400" dirty="0">
                <a:latin typeface="Comic Sans MS" panose="030F0702030302020204" pitchFamily="66" charset="0"/>
              </a:rPr>
              <a:t> </a:t>
            </a:r>
            <a:r>
              <a:rPr lang="en-US" sz="2400" dirty="0" err="1">
                <a:latin typeface="Comic Sans MS" panose="030F0702030302020204" pitchFamily="66" charset="0"/>
              </a:rPr>
              <a:t>spoilerů</a:t>
            </a:r>
            <a:r>
              <a:rPr lang="en-US" sz="2400" dirty="0">
                <a:latin typeface="Comic Sans MS" panose="030F0702030302020204" pitchFamily="66" charset="0"/>
              </a:rPr>
              <a:t> </a:t>
            </a:r>
            <a:r>
              <a:rPr lang="en-US" sz="2400" dirty="0" err="1">
                <a:latin typeface="Comic Sans MS" panose="030F0702030302020204" pitchFamily="66" charset="0"/>
              </a:rPr>
              <a:t>jsou</a:t>
            </a:r>
            <a:r>
              <a:rPr lang="en-US" sz="2400" dirty="0">
                <a:latin typeface="Comic Sans MS" panose="030F0702030302020204" pitchFamily="66" charset="0"/>
              </a:rPr>
              <a:t> z CFRP </a:t>
            </a:r>
            <a:r>
              <a:rPr lang="en-US" sz="2400" dirty="0" err="1">
                <a:latin typeface="Comic Sans MS" panose="030F0702030302020204" pitchFamily="66" charset="0"/>
              </a:rPr>
              <a:t>sendvičové</a:t>
            </a:r>
            <a:r>
              <a:rPr lang="en-US" sz="2400" dirty="0">
                <a:latin typeface="Comic Sans MS" panose="030F0702030302020204" pitchFamily="66" charset="0"/>
              </a:rPr>
              <a:t> </a:t>
            </a:r>
            <a:r>
              <a:rPr lang="en-US" sz="2400" dirty="0" err="1">
                <a:latin typeface="Comic Sans MS" panose="030F0702030302020204" pitchFamily="66" charset="0"/>
              </a:rPr>
              <a:t>struktury</a:t>
            </a:r>
            <a:r>
              <a:rPr lang="en-US" sz="2400" dirty="0">
                <a:latin typeface="Comic Sans MS" panose="030F0702030302020204" pitchFamily="66" charset="0"/>
              </a:rPr>
              <a:t>. </a:t>
            </a:r>
          </a:p>
          <a:p>
            <a:pPr marL="285750"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err="1">
                <a:latin typeface="Comic Sans MS" panose="030F0702030302020204" pitchFamily="66" charset="0"/>
              </a:rPr>
              <a:t>Zavěšení</a:t>
            </a:r>
            <a:r>
              <a:rPr lang="en-US" sz="2400" dirty="0">
                <a:latin typeface="Comic Sans MS" panose="030F0702030302020204" pitchFamily="66" charset="0"/>
              </a:rPr>
              <a:t> </a:t>
            </a:r>
            <a:r>
              <a:rPr lang="en-US" sz="2400" dirty="0" err="1">
                <a:latin typeface="Comic Sans MS" panose="030F0702030302020204" pitchFamily="66" charset="0"/>
              </a:rPr>
              <a:t>spoileru</a:t>
            </a:r>
            <a:r>
              <a:rPr lang="en-US" sz="2400" dirty="0">
                <a:latin typeface="Comic Sans MS" panose="030F0702030302020204" pitchFamily="66" charset="0"/>
              </a:rPr>
              <a:t> a </a:t>
            </a:r>
            <a:r>
              <a:rPr lang="en-US" sz="2400" dirty="0" err="1">
                <a:latin typeface="Comic Sans MS" panose="030F0702030302020204" pitchFamily="66" charset="0"/>
              </a:rPr>
              <a:t>uchycení</a:t>
            </a:r>
            <a:r>
              <a:rPr lang="en-US" sz="2400" dirty="0">
                <a:latin typeface="Comic Sans MS" panose="030F0702030302020204" pitchFamily="66" charset="0"/>
              </a:rPr>
              <a:t> </a:t>
            </a:r>
            <a:r>
              <a:rPr lang="en-US" sz="2400" dirty="0" err="1">
                <a:latin typeface="Comic Sans MS" panose="030F0702030302020204" pitchFamily="66" charset="0"/>
              </a:rPr>
              <a:t>aktuátoru</a:t>
            </a:r>
            <a:r>
              <a:rPr lang="en-US" sz="2400" dirty="0">
                <a:latin typeface="Comic Sans MS" panose="030F0702030302020204" pitchFamily="66" charset="0"/>
              </a:rPr>
              <a:t> </a:t>
            </a:r>
            <a:r>
              <a:rPr lang="en-US" sz="2400" dirty="0" err="1">
                <a:latin typeface="Comic Sans MS" panose="030F0702030302020204" pitchFamily="66" charset="0"/>
              </a:rPr>
              <a:t>jsou</a:t>
            </a:r>
            <a:r>
              <a:rPr lang="en-US" sz="2400" dirty="0">
                <a:latin typeface="Comic Sans MS" panose="030F0702030302020204" pitchFamily="66" charset="0"/>
              </a:rPr>
              <a:t> z </a:t>
            </a:r>
            <a:r>
              <a:rPr lang="en-US" sz="2400" dirty="0" err="1">
                <a:latin typeface="Comic Sans MS" panose="030F0702030302020204" pitchFamily="66" charset="0"/>
              </a:rPr>
              <a:t>hliníkové</a:t>
            </a:r>
            <a:r>
              <a:rPr lang="en-US" sz="2400" dirty="0">
                <a:latin typeface="Comic Sans MS" panose="030F0702030302020204" pitchFamily="66" charset="0"/>
              </a:rPr>
              <a:t> </a:t>
            </a:r>
            <a:r>
              <a:rPr lang="en-US" sz="2400" dirty="0" err="1">
                <a:latin typeface="Comic Sans MS" panose="030F0702030302020204" pitchFamily="66" charset="0"/>
              </a:rPr>
              <a:t>slitiny</a:t>
            </a:r>
            <a:r>
              <a:rPr lang="en-US" sz="2400" dirty="0">
                <a:latin typeface="Comic Sans MS" panose="030F0702030302020204" pitchFamily="66" charset="0"/>
              </a:rPr>
              <a:t> </a:t>
            </a:r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87B47259-3BBB-56F4-C3AA-FAA69897A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32256" y="6356350"/>
            <a:ext cx="1021544" cy="365125"/>
          </a:xfrm>
        </p:spPr>
        <p:txBody>
          <a:bodyPr vert="horz" lIns="91440" tIns="45720" rIns="91440" bIns="45720" rtlCol="0" anchor="ctr">
            <a:noAutofit/>
          </a:bodyPr>
          <a:lstStyle/>
          <a:p>
            <a:pPr>
              <a:spcAft>
                <a:spcPts val="600"/>
              </a:spcAft>
            </a:pPr>
            <a:fld id="{D1CF985F-BC14-4636-BA59-0BDED0B43EA8}" type="slidenum">
              <a:rPr lang="en-US" sz="2800" smtClean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pPr>
                <a:spcAft>
                  <a:spcPts val="600"/>
                </a:spcAft>
              </a:pPr>
              <a:t>15</a:t>
            </a:fld>
            <a:endParaRPr lang="en-US" sz="2800" dirty="0">
              <a:solidFill>
                <a:schemeClr val="accent5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03219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EE4A1737-3575-679C-F0D6-DC7454C14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F985F-BC14-4636-BA59-0BDED0B43EA8}" type="slidenum">
              <a:rPr lang="sk-SK" sz="2800" smtClean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16</a:t>
            </a:fld>
            <a:endParaRPr lang="sk-SK" sz="2800" dirty="0">
              <a:solidFill>
                <a:schemeClr val="accent5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BlokTextu 4">
            <a:extLst>
              <a:ext uri="{FF2B5EF4-FFF2-40B4-BE49-F238E27FC236}">
                <a16:creationId xmlns:a16="http://schemas.microsoft.com/office/drawing/2014/main" id="{5DAF3076-F863-B74F-297E-F4B8D03BE733}"/>
              </a:ext>
            </a:extLst>
          </p:cNvPr>
          <p:cNvSpPr txBox="1"/>
          <p:nvPr/>
        </p:nvSpPr>
        <p:spPr>
          <a:xfrm>
            <a:off x="4478645" y="1137958"/>
            <a:ext cx="56284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sk-SK"/>
            </a:defPPr>
            <a:lvl1pPr>
              <a:defRPr sz="3200" b="1" i="0">
                <a:effectLst/>
                <a:latin typeface="Comic Sans MS" panose="030F0702030302020204" pitchFamily="66" charset="0"/>
              </a:defRPr>
            </a:lvl1pPr>
          </a:lstStyle>
          <a:p>
            <a:r>
              <a:rPr lang="sk-SK" dirty="0"/>
              <a:t>Winglety</a:t>
            </a:r>
          </a:p>
        </p:txBody>
      </p:sp>
      <p:pic>
        <p:nvPicPr>
          <p:cNvPr id="7" name="Obrázok 6">
            <a:extLst>
              <a:ext uri="{FF2B5EF4-FFF2-40B4-BE49-F238E27FC236}">
                <a16:creationId xmlns:a16="http://schemas.microsoft.com/office/drawing/2014/main" id="{0D1CF6E7-F7A2-F4A5-9F76-F286C119F9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901" y="1370488"/>
            <a:ext cx="3566893" cy="5443314"/>
          </a:xfrm>
          <a:prstGeom prst="rect">
            <a:avLst/>
          </a:prstGeom>
        </p:spPr>
      </p:pic>
      <p:pic>
        <p:nvPicPr>
          <p:cNvPr id="9" name="Obrázok 8" descr="Obrázok, na ktorom je nebo, exteriér, lietadlo/hoblík, lietadlo&#10;&#10;Automaticky generovaný popis">
            <a:extLst>
              <a:ext uri="{FF2B5EF4-FFF2-40B4-BE49-F238E27FC236}">
                <a16:creationId xmlns:a16="http://schemas.microsoft.com/office/drawing/2014/main" id="{DF84447D-3569-68BB-6C38-E521C050BF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396" y="1902407"/>
            <a:ext cx="2829370" cy="1887168"/>
          </a:xfrm>
          <a:prstGeom prst="rect">
            <a:avLst/>
          </a:prstGeom>
        </p:spPr>
      </p:pic>
      <p:pic>
        <p:nvPicPr>
          <p:cNvPr id="11" name="Obrázok 10" descr="Obrázok, na ktorom je nebo&#10;&#10;Automaticky generovaný popis">
            <a:extLst>
              <a:ext uri="{FF2B5EF4-FFF2-40B4-BE49-F238E27FC236}">
                <a16:creationId xmlns:a16="http://schemas.microsoft.com/office/drawing/2014/main" id="{DEA511E5-ACF9-1221-7630-AE6926E1438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2362" b="8277"/>
          <a:stretch/>
        </p:blipFill>
        <p:spPr>
          <a:xfrm>
            <a:off x="6668489" y="4176986"/>
            <a:ext cx="3085079" cy="2264205"/>
          </a:xfrm>
          <a:prstGeom prst="rect">
            <a:avLst/>
          </a:prstGeom>
        </p:spPr>
      </p:pic>
      <p:pic>
        <p:nvPicPr>
          <p:cNvPr id="19" name="Obrázok 18" descr="Obrázok, na ktorom je logo&#10;&#10;Automaticky generovaný popis">
            <a:extLst>
              <a:ext uri="{FF2B5EF4-FFF2-40B4-BE49-F238E27FC236}">
                <a16:creationId xmlns:a16="http://schemas.microsoft.com/office/drawing/2014/main" id="{23B590DB-9132-A0E8-E623-CEA1CFFD74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2369" y="1795471"/>
            <a:ext cx="3285882" cy="1994104"/>
          </a:xfrm>
          <a:prstGeom prst="rect">
            <a:avLst/>
          </a:prstGeom>
        </p:spPr>
      </p:pic>
      <p:sp>
        <p:nvSpPr>
          <p:cNvPr id="20" name="BlokTextu 19">
            <a:extLst>
              <a:ext uri="{FF2B5EF4-FFF2-40B4-BE49-F238E27FC236}">
                <a16:creationId xmlns:a16="http://schemas.microsoft.com/office/drawing/2014/main" id="{507AAC8B-6725-71FF-F8EE-79D7ECD15EC7}"/>
              </a:ext>
            </a:extLst>
          </p:cNvPr>
          <p:cNvSpPr txBox="1"/>
          <p:nvPr/>
        </p:nvSpPr>
        <p:spPr>
          <a:xfrm>
            <a:off x="8731073" y="6181223"/>
            <a:ext cx="10935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dirty="0">
                <a:latin typeface="Comic Sans MS" panose="030F0702030302020204" pitchFamily="66" charset="0"/>
              </a:rPr>
              <a:t>Canted</a:t>
            </a:r>
          </a:p>
        </p:txBody>
      </p:sp>
      <p:sp>
        <p:nvSpPr>
          <p:cNvPr id="21" name="BlokTextu 20">
            <a:extLst>
              <a:ext uri="{FF2B5EF4-FFF2-40B4-BE49-F238E27FC236}">
                <a16:creationId xmlns:a16="http://schemas.microsoft.com/office/drawing/2014/main" id="{13795710-304B-CDB9-26CE-9F84A49F3194}"/>
              </a:ext>
            </a:extLst>
          </p:cNvPr>
          <p:cNvSpPr txBox="1"/>
          <p:nvPr/>
        </p:nvSpPr>
        <p:spPr>
          <a:xfrm>
            <a:off x="4861387" y="3692035"/>
            <a:ext cx="10935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dirty="0" err="1">
                <a:latin typeface="Comic Sans MS" panose="030F0702030302020204" pitchFamily="66" charset="0"/>
              </a:rPr>
              <a:t>Fence</a:t>
            </a:r>
            <a:endParaRPr lang="sk-SK" sz="2000" dirty="0">
              <a:latin typeface="Comic Sans MS" panose="030F0702030302020204" pitchFamily="66" charset="0"/>
            </a:endParaRPr>
          </a:p>
        </p:txBody>
      </p:sp>
      <p:sp>
        <p:nvSpPr>
          <p:cNvPr id="22" name="BlokTextu 21">
            <a:extLst>
              <a:ext uri="{FF2B5EF4-FFF2-40B4-BE49-F238E27FC236}">
                <a16:creationId xmlns:a16="http://schemas.microsoft.com/office/drawing/2014/main" id="{91859F36-A1EB-A1DA-92C2-0AD6DC3D2C55}"/>
              </a:ext>
            </a:extLst>
          </p:cNvPr>
          <p:cNvSpPr txBox="1"/>
          <p:nvPr/>
        </p:nvSpPr>
        <p:spPr>
          <a:xfrm>
            <a:off x="10689995" y="3802992"/>
            <a:ext cx="10935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dirty="0">
                <a:latin typeface="Comic Sans MS" panose="030F0702030302020204" pitchFamily="66" charset="0"/>
              </a:rPr>
              <a:t>Raked</a:t>
            </a:r>
          </a:p>
        </p:txBody>
      </p:sp>
    </p:spTree>
    <p:extLst>
      <p:ext uri="{BB962C8B-B14F-4D97-AF65-F5344CB8AC3E}">
        <p14:creationId xmlns:p14="http://schemas.microsoft.com/office/powerpoint/2010/main" val="87738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E100B743-C856-FC0E-16C6-68C396600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F985F-BC14-4636-BA59-0BDED0B43EA8}" type="slidenum">
              <a:rPr lang="sk-SK" sz="2800" smtClean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17</a:t>
            </a:fld>
            <a:endParaRPr lang="sk-SK" sz="2800" dirty="0">
              <a:solidFill>
                <a:schemeClr val="accent5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Obrázok 4" descr="Obrázok, na ktorom je kreslený obrázok, vektorová grafika&#10;&#10;Automaticky generovaný popis">
            <a:extLst>
              <a:ext uri="{FF2B5EF4-FFF2-40B4-BE49-F238E27FC236}">
                <a16:creationId xmlns:a16="http://schemas.microsoft.com/office/drawing/2014/main" id="{282E5C99-AF07-95C7-7647-8560B0AE98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935" b="97065" l="3837" r="98420">
                        <a14:foregroundMark x1="93454" y1="66366" x2="89165" y2="68397"/>
                        <a14:foregroundMark x1="28894" y1="11061" x2="37020" y2="14898"/>
                        <a14:foregroundMark x1="29345" y1="9481" x2="18510" y2="15124"/>
                        <a14:foregroundMark x1="18510" y1="15124" x2="6321" y2="32506"/>
                        <a14:foregroundMark x1="6321" y1="32506" x2="2032" y2="64334"/>
                        <a14:foregroundMark x1="2032" y1="64334" x2="23476" y2="86005"/>
                        <a14:foregroundMark x1="23476" y1="86005" x2="41084" y2="93679"/>
                        <a14:foregroundMark x1="41084" y1="93679" x2="63883" y2="95711"/>
                        <a14:foregroundMark x1="63883" y1="95711" x2="83747" y2="80361"/>
                        <a14:foregroundMark x1="83747" y1="80361" x2="93002" y2="42664"/>
                        <a14:foregroundMark x1="93002" y1="42664" x2="81038" y2="13318"/>
                        <a14:foregroundMark x1="81038" y1="13318" x2="56208" y2="4515"/>
                        <a14:foregroundMark x1="56208" y1="4515" x2="29797" y2="17156"/>
                        <a14:foregroundMark x1="29797" y1="17156" x2="31828" y2="58014"/>
                        <a14:foregroundMark x1="31828" y1="58014" x2="34312" y2="25508"/>
                        <a14:foregroundMark x1="34312" y1="25508" x2="66140" y2="46275"/>
                        <a14:foregroundMark x1="66140" y1="46275" x2="54402" y2="49436"/>
                        <a14:foregroundMark x1="54402" y1="49436" x2="44244" y2="44695"/>
                        <a14:foregroundMark x1="44244" y1="44695" x2="46050" y2="61851"/>
                        <a14:foregroundMark x1="46050" y1="61851" x2="53950" y2="52822"/>
                        <a14:foregroundMark x1="53950" y1="52822" x2="40632" y2="30474"/>
                        <a14:foregroundMark x1="40632" y1="30474" x2="48984" y2="50790"/>
                        <a14:foregroundMark x1="48984" y1="50790" x2="51242" y2="70655"/>
                        <a14:foregroundMark x1="58239" y1="65688" x2="55530" y2="41535"/>
                        <a14:foregroundMark x1="55530" y1="41535" x2="66140" y2="33409"/>
                        <a14:foregroundMark x1="66140" y1="33409" x2="82393" y2="35892"/>
                        <a14:foregroundMark x1="82393" y1="35892" x2="79458" y2="53950"/>
                        <a14:foregroundMark x1="79458" y1="53950" x2="75395" y2="51242"/>
                        <a14:foregroundMark x1="96163" y1="34763" x2="97065" y2="59368"/>
                        <a14:foregroundMark x1="97065" y1="59368" x2="95937" y2="43341"/>
                        <a14:foregroundMark x1="95937" y1="43341" x2="91648" y2="59368"/>
                        <a14:foregroundMark x1="91648" y1="59368" x2="92099" y2="63657"/>
                        <a14:foregroundMark x1="72686" y1="14447" x2="52822" y2="19413"/>
                        <a14:foregroundMark x1="52822" y1="19413" x2="68849" y2="28442"/>
                        <a14:foregroundMark x1="68849" y1="28442" x2="55305" y2="14221"/>
                        <a14:foregroundMark x1="55305" y1="14221" x2="54402" y2="14221"/>
                        <a14:foregroundMark x1="56659" y1="1580" x2="39955" y2="3160"/>
                        <a14:foregroundMark x1="39955" y1="3160" x2="25959" y2="8352"/>
                        <a14:foregroundMark x1="25959" y1="8352" x2="25056" y2="9029"/>
                        <a14:foregroundMark x1="98420" y1="44244" x2="98420" y2="55982"/>
                        <a14:foregroundMark x1="74266" y1="92551" x2="44018" y2="97291"/>
                        <a14:foregroundMark x1="44018" y1="97291" x2="27765" y2="92099"/>
                        <a14:foregroundMark x1="5418" y1="30700" x2="3837" y2="61851"/>
                        <a14:foregroundMark x1="3837" y1="61851" x2="5418" y2="699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4465" y="1238989"/>
            <a:ext cx="3149336" cy="3149336"/>
          </a:xfrm>
          <a:prstGeom prst="rect">
            <a:avLst/>
          </a:prstGeom>
        </p:spPr>
      </p:pic>
      <p:pic>
        <p:nvPicPr>
          <p:cNvPr id="6" name="Obrázok 5">
            <a:extLst>
              <a:ext uri="{FF2B5EF4-FFF2-40B4-BE49-F238E27FC236}">
                <a16:creationId xmlns:a16="http://schemas.microsoft.com/office/drawing/2014/main" id="{538B6A36-85F8-873E-02D8-C721C8BEFB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26" b="96840" l="903" r="98871">
                        <a14:foregroundMark x1="41309" y1="15576" x2="41309" y2="15576"/>
                        <a14:foregroundMark x1="35853" y1="3379" x2="18059" y2="12190"/>
                        <a14:foregroundMark x1="18059" y1="12190" x2="8126" y2="25734"/>
                        <a14:foregroundMark x1="8126" y1="25734" x2="903" y2="44695"/>
                        <a14:foregroundMark x1="903" y1="44695" x2="1580" y2="57788"/>
                        <a14:foregroundMark x1="1580" y1="57788" x2="14447" y2="84199"/>
                        <a14:foregroundMark x1="14447" y1="84199" x2="30474" y2="95485"/>
                        <a14:foregroundMark x1="30474" y1="95485" x2="44018" y2="99774"/>
                        <a14:foregroundMark x1="44018" y1="99774" x2="69423" y2="96032"/>
                        <a14:foregroundMark x1="98762" y1="60158" x2="97968" y2="39729"/>
                        <a14:foregroundMark x1="97968" y1="39729" x2="89616" y2="22122"/>
                        <a14:foregroundMark x1="89616" y1="22122" x2="62754" y2="4289"/>
                        <a14:foregroundMark x1="62754" y1="4289" x2="54715" y2="2924"/>
                        <a14:foregroundMark x1="45372" y1="12190" x2="23476" y2="40181"/>
                        <a14:foregroundMark x1="23476" y1="40181" x2="54402" y2="32731"/>
                        <a14:foregroundMark x1="54402" y1="32731" x2="37923" y2="58014"/>
                        <a14:foregroundMark x1="37923" y1="58014" x2="44695" y2="21896"/>
                        <a14:foregroundMark x1="44695" y1="21896" x2="56433" y2="29571"/>
                        <a14:foregroundMark x1="56433" y1="29571" x2="69977" y2="29345"/>
                        <a14:foregroundMark x1="69977" y1="29345" x2="52144" y2="27991"/>
                        <a14:foregroundMark x1="52144" y1="27991" x2="43341" y2="44921"/>
                        <a14:foregroundMark x1="43341" y1="44921" x2="60045" y2="48984"/>
                        <a14:foregroundMark x1="60045" y1="48984" x2="50564" y2="62754"/>
                        <a14:foregroundMark x1="50564" y1="62754" x2="60045" y2="74266"/>
                        <a14:foregroundMark x1="60045" y1="74266" x2="66817" y2="51919"/>
                        <a14:foregroundMark x1="66817" y1="51919" x2="52596" y2="57111"/>
                        <a14:foregroundMark x1="74266" y1="60722" x2="78330" y2="41535"/>
                        <a14:foregroundMark x1="78330" y1="41535" x2="94131" y2="45147"/>
                        <a14:foregroundMark x1="94131" y1="45147" x2="91422" y2="60271"/>
                        <a14:foregroundMark x1="91422" y1="60271" x2="94131" y2="48533"/>
                        <a14:foregroundMark x1="94131" y1="48533" x2="92256" y2="65258"/>
                        <a14:foregroundMark x1="90780" y1="67776" x2="90519" y2="63431"/>
                        <a14:foregroundMark x1="94956" y1="60656" x2="93679" y2="34763"/>
                        <a14:foregroundMark x1="93679" y1="34763" x2="97291" y2="55756"/>
                        <a14:foregroundMark x1="97291" y1="55756" x2="97743" y2="42438"/>
                        <a14:foregroundMark x1="97743" y1="42438" x2="97968" y2="60045"/>
                        <a14:foregroundMark x1="97968" y1="60045" x2="97517" y2="60948"/>
                        <a14:foregroundMark x1="70655" y1="88488" x2="58691" y2="93454"/>
                        <a14:foregroundMark x1="58691" y1="93454" x2="38375" y2="92551"/>
                        <a14:foregroundMark x1="38375" y1="92551" x2="58239" y2="93905"/>
                        <a14:foregroundMark x1="58239" y1="93905" x2="35892" y2="94808"/>
                        <a14:foregroundMark x1="35892" y1="94808" x2="62528" y2="86456"/>
                        <a14:foregroundMark x1="62528" y1="86456" x2="44244" y2="89165"/>
                        <a14:foregroundMark x1="44244" y1="89165" x2="67494" y2="91648"/>
                        <a14:foregroundMark x1="66238" y1="92497" x2="59142" y2="97291"/>
                        <a14:foregroundMark x1="67494" y1="91648" x2="66492" y2="92325"/>
                        <a14:foregroundMark x1="11287" y1="55982" x2="20316" y2="18510"/>
                        <a14:foregroundMark x1="20316" y1="18510" x2="44018" y2="11738"/>
                        <a14:foregroundMark x1="44018" y1="11738" x2="67269" y2="16253"/>
                        <a14:foregroundMark x1="67269" y1="16253" x2="71332" y2="27314"/>
                        <a14:foregroundMark x1="71332" y1="27314" x2="66817" y2="16479"/>
                        <a14:foregroundMark x1="66817" y1="16479" x2="56433" y2="10384"/>
                        <a14:foregroundMark x1="56433" y1="10384" x2="40406" y2="12190"/>
                        <a14:foregroundMark x1="40406" y1="12190" x2="19639" y2="29571"/>
                        <a14:foregroundMark x1="19639" y1="29571" x2="22348" y2="46953"/>
                        <a14:foregroundMark x1="22348" y1="46953" x2="13544" y2="59594"/>
                        <a14:foregroundMark x1="13544" y1="59594" x2="3837" y2="49210"/>
                        <a14:foregroundMark x1="3837" y1="49210" x2="8126" y2="34312"/>
                        <a14:foregroundMark x1="8126" y1="34312" x2="13544" y2="27991"/>
                        <a14:foregroundMark x1="4515" y1="34537" x2="5192" y2="65237"/>
                        <a14:foregroundMark x1="903" y1="55079" x2="1129" y2="43115"/>
                        <a14:foregroundMark x1="97065" y1="62528" x2="86230" y2="83521"/>
                        <a14:foregroundMark x1="98871" y1="59594" x2="97065" y2="62077"/>
                        <a14:backgroundMark x1="37698" y1="451" x2="51693" y2="226"/>
                        <a14:backgroundMark x1="51693" y1="226" x2="56433" y2="226"/>
                        <a14:backgroundMark x1="86912" y1="83846" x2="85779" y2="85779"/>
                        <a14:backgroundMark x1="98976" y1="63278" x2="98903" y2="63403"/>
                        <a14:backgroundMark x1="85779" y1="85779" x2="73589" y2="95937"/>
                        <a14:backgroundMark x1="88713" y1="85102" x2="73815" y2="94808"/>
                        <a14:backgroundMark x1="73815" y1="94808" x2="69526" y2="961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934" y="1253224"/>
            <a:ext cx="3064604" cy="3064604"/>
          </a:xfrm>
          <a:prstGeom prst="rect">
            <a:avLst/>
          </a:prstGeom>
        </p:spPr>
      </p:pic>
      <p:pic>
        <p:nvPicPr>
          <p:cNvPr id="7" name="Obrázok 6" descr="Obrázok, na ktorom je nebo, exteriér, lietadlo/hoblík, lietadlo&#10;&#10;Automaticky generovaný popis">
            <a:extLst>
              <a:ext uri="{FF2B5EF4-FFF2-40B4-BE49-F238E27FC236}">
                <a16:creationId xmlns:a16="http://schemas.microsoft.com/office/drawing/2014/main" id="{919021E8-5E9C-8912-3139-5EDE3AE9C46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0844" y="3038775"/>
            <a:ext cx="3377438" cy="3500137"/>
          </a:xfrm>
          <a:prstGeom prst="rect">
            <a:avLst/>
          </a:prstGeom>
        </p:spPr>
      </p:pic>
      <p:sp>
        <p:nvSpPr>
          <p:cNvPr id="8" name="BlokTextu 7">
            <a:extLst>
              <a:ext uri="{FF2B5EF4-FFF2-40B4-BE49-F238E27FC236}">
                <a16:creationId xmlns:a16="http://schemas.microsoft.com/office/drawing/2014/main" id="{0BF4BFBE-CC02-EFA6-2EE6-9B1C1C1FEF5B}"/>
              </a:ext>
            </a:extLst>
          </p:cNvPr>
          <p:cNvSpPr txBox="1"/>
          <p:nvPr/>
        </p:nvSpPr>
        <p:spPr>
          <a:xfrm>
            <a:off x="9030879" y="4388325"/>
            <a:ext cx="20966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dirty="0" err="1">
                <a:latin typeface="Comic Sans MS" panose="030F0702030302020204" pitchFamily="66" charset="0"/>
              </a:rPr>
              <a:t>Split</a:t>
            </a:r>
            <a:r>
              <a:rPr lang="sk-SK" sz="2000" dirty="0">
                <a:latin typeface="Comic Sans MS" panose="030F0702030302020204" pitchFamily="66" charset="0"/>
              </a:rPr>
              <a:t>-scimitar</a:t>
            </a:r>
          </a:p>
        </p:txBody>
      </p:sp>
      <p:sp>
        <p:nvSpPr>
          <p:cNvPr id="9" name="BlokTextu 8">
            <a:extLst>
              <a:ext uri="{FF2B5EF4-FFF2-40B4-BE49-F238E27FC236}">
                <a16:creationId xmlns:a16="http://schemas.microsoft.com/office/drawing/2014/main" id="{CE3EF5A6-378C-FEE2-4A88-E7353A01D68B}"/>
              </a:ext>
            </a:extLst>
          </p:cNvPr>
          <p:cNvSpPr txBox="1"/>
          <p:nvPr/>
        </p:nvSpPr>
        <p:spPr>
          <a:xfrm>
            <a:off x="7648282" y="6138802"/>
            <a:ext cx="2667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dirty="0">
                <a:latin typeface="Comic Sans MS" panose="030F0702030302020204" pitchFamily="66" charset="0"/>
              </a:rPr>
              <a:t>Sharklety</a:t>
            </a:r>
          </a:p>
        </p:txBody>
      </p:sp>
      <p:sp>
        <p:nvSpPr>
          <p:cNvPr id="10" name="BlokTextu 9">
            <a:extLst>
              <a:ext uri="{FF2B5EF4-FFF2-40B4-BE49-F238E27FC236}">
                <a16:creationId xmlns:a16="http://schemas.microsoft.com/office/drawing/2014/main" id="{607534D0-CBD8-2046-3E93-F813A0E9A615}"/>
              </a:ext>
            </a:extLst>
          </p:cNvPr>
          <p:cNvSpPr txBox="1"/>
          <p:nvPr/>
        </p:nvSpPr>
        <p:spPr>
          <a:xfrm>
            <a:off x="1693488" y="4388325"/>
            <a:ext cx="30646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dirty="0">
                <a:latin typeface="Comic Sans MS" panose="030F0702030302020204" pitchFamily="66" charset="0"/>
              </a:rPr>
              <a:t>Blended</a:t>
            </a:r>
          </a:p>
        </p:txBody>
      </p:sp>
    </p:spTree>
    <p:extLst>
      <p:ext uri="{BB962C8B-B14F-4D97-AF65-F5344CB8AC3E}">
        <p14:creationId xmlns:p14="http://schemas.microsoft.com/office/powerpoint/2010/main" val="39146633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8CB03752-BEED-0F91-C29F-D2AE9F95D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F985F-BC14-4636-BA59-0BDED0B43EA8}" type="slidenum">
              <a:rPr lang="sk-SK" sz="2800" smtClean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18</a:t>
            </a:fld>
            <a:endParaRPr lang="sk-SK" sz="2800" dirty="0">
              <a:solidFill>
                <a:schemeClr val="accent5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BlokTextu 4">
            <a:extLst>
              <a:ext uri="{FF2B5EF4-FFF2-40B4-BE49-F238E27FC236}">
                <a16:creationId xmlns:a16="http://schemas.microsoft.com/office/drawing/2014/main" id="{F13CA969-C37B-1700-30A8-C6648025FB83}"/>
              </a:ext>
            </a:extLst>
          </p:cNvPr>
          <p:cNvSpPr txBox="1"/>
          <p:nvPr/>
        </p:nvSpPr>
        <p:spPr>
          <a:xfrm>
            <a:off x="1183838" y="1677302"/>
            <a:ext cx="56284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b="1" i="0" dirty="0">
                <a:effectLst/>
                <a:latin typeface="Comic Sans MS" panose="030F0702030302020204" pitchFamily="66" charset="0"/>
              </a:rPr>
              <a:t>Spojení </a:t>
            </a:r>
            <a:r>
              <a:rPr lang="sk-SK" sz="3200" b="1" i="0" dirty="0" err="1">
                <a:effectLst/>
                <a:latin typeface="Comic Sans MS" panose="030F0702030302020204" pitchFamily="66" charset="0"/>
              </a:rPr>
              <a:t>křídlo</a:t>
            </a:r>
            <a:r>
              <a:rPr lang="sk-SK" sz="3200" b="1" i="0" dirty="0">
                <a:effectLst/>
                <a:latin typeface="Comic Sans MS" panose="030F0702030302020204" pitchFamily="66" charset="0"/>
              </a:rPr>
              <a:t>-trup</a:t>
            </a:r>
            <a:endParaRPr lang="sk-SK" sz="3200" b="1" dirty="0">
              <a:latin typeface="Comic Sans MS" panose="030F0702030302020204" pitchFamily="66" charset="0"/>
            </a:endParaRPr>
          </a:p>
        </p:txBody>
      </p:sp>
      <p:pic>
        <p:nvPicPr>
          <p:cNvPr id="7" name="Obrázok 6" descr="Obrázok, na ktorom je snímka obrazovky&#10;&#10;Automaticky generovaný popis">
            <a:extLst>
              <a:ext uri="{FF2B5EF4-FFF2-40B4-BE49-F238E27FC236}">
                <a16:creationId xmlns:a16="http://schemas.microsoft.com/office/drawing/2014/main" id="{3DC974F5-EB55-98DF-3FC9-0C6224BD76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9607" y="2319081"/>
            <a:ext cx="5822393" cy="3687878"/>
          </a:xfrm>
          <a:prstGeom prst="rect">
            <a:avLst/>
          </a:prstGeom>
        </p:spPr>
      </p:pic>
      <p:sp>
        <p:nvSpPr>
          <p:cNvPr id="8" name="BlokTextu 7">
            <a:extLst>
              <a:ext uri="{FF2B5EF4-FFF2-40B4-BE49-F238E27FC236}">
                <a16:creationId xmlns:a16="http://schemas.microsoft.com/office/drawing/2014/main" id="{947A03D1-717B-4DE4-0C45-D7BE4514463D}"/>
              </a:ext>
            </a:extLst>
          </p:cNvPr>
          <p:cNvSpPr txBox="1"/>
          <p:nvPr/>
        </p:nvSpPr>
        <p:spPr>
          <a:xfrm>
            <a:off x="418879" y="2598002"/>
            <a:ext cx="5822393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800" dirty="0" err="1">
                <a:latin typeface="Comic Sans MS" panose="030F0702030302020204" pitchFamily="66" charset="0"/>
              </a:rPr>
              <a:t>Přírubový</a:t>
            </a:r>
            <a:r>
              <a:rPr lang="sk-SK" sz="2800" dirty="0">
                <a:latin typeface="Comic Sans MS" panose="030F0702030302020204" pitchFamily="66" charset="0"/>
              </a:rPr>
              <a:t> spoj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800" dirty="0" err="1">
                <a:latin typeface="Comic Sans MS" panose="030F0702030302020204" pitchFamily="66" charset="0"/>
              </a:rPr>
              <a:t>Uchycení</a:t>
            </a:r>
            <a:r>
              <a:rPr lang="sk-SK" sz="2800" dirty="0">
                <a:latin typeface="Comic Sans MS" panose="030F0702030302020204" pitchFamily="66" charset="0"/>
              </a:rPr>
              <a:t> horní strany je pomocí </a:t>
            </a:r>
            <a:r>
              <a:rPr lang="sk-SK" sz="2800" dirty="0" err="1">
                <a:latin typeface="Comic Sans MS" panose="030F0702030302020204" pitchFamily="66" charset="0"/>
              </a:rPr>
              <a:t>křížového</a:t>
            </a:r>
            <a:r>
              <a:rPr lang="sk-SK" sz="2800" dirty="0">
                <a:latin typeface="Comic Sans MS" panose="030F0702030302020204" pitchFamily="66" charset="0"/>
              </a:rPr>
              <a:t> spoje, </a:t>
            </a:r>
            <a:r>
              <a:rPr lang="sk-SK" sz="2800" dirty="0" err="1">
                <a:latin typeface="Comic Sans MS" panose="030F0702030302020204" pitchFamily="66" charset="0"/>
              </a:rPr>
              <a:t>zabezpečujíciho</a:t>
            </a:r>
            <a:r>
              <a:rPr lang="sk-SK" sz="2800" dirty="0">
                <a:latin typeface="Comic Sans MS" panose="030F0702030302020204" pitchFamily="66" charset="0"/>
              </a:rPr>
              <a:t> plynulý </a:t>
            </a:r>
            <a:r>
              <a:rPr lang="sk-SK" sz="2800" dirty="0" err="1">
                <a:latin typeface="Comic Sans MS" panose="030F0702030302020204" pitchFamily="66" charset="0"/>
              </a:rPr>
              <a:t>přechod</a:t>
            </a:r>
            <a:r>
              <a:rPr lang="sk-SK" sz="2800" dirty="0">
                <a:latin typeface="Comic Sans MS" panose="030F0702030302020204" pitchFamily="66" charset="0"/>
              </a:rPr>
              <a:t> </a:t>
            </a:r>
            <a:r>
              <a:rPr lang="sk-SK" sz="2800" dirty="0" err="1">
                <a:latin typeface="Comic Sans MS" panose="030F0702030302020204" pitchFamily="66" charset="0"/>
              </a:rPr>
              <a:t>horního</a:t>
            </a:r>
            <a:r>
              <a:rPr lang="sk-SK" sz="2800" dirty="0">
                <a:latin typeface="Comic Sans MS" panose="030F0702030302020204" pitchFamily="66" charset="0"/>
              </a:rPr>
              <a:t> </a:t>
            </a:r>
            <a:r>
              <a:rPr lang="sk-SK" sz="2800" dirty="0" err="1">
                <a:latin typeface="Comic Sans MS" panose="030F0702030302020204" pitchFamily="66" charset="0"/>
              </a:rPr>
              <a:t>potahu</a:t>
            </a:r>
            <a:r>
              <a:rPr lang="sk-SK" sz="2800" dirty="0">
                <a:latin typeface="Comic Sans MS" panose="030F0702030302020204" pitchFamily="66" charset="0"/>
              </a:rPr>
              <a:t> v </a:t>
            </a:r>
            <a:r>
              <a:rPr lang="sk-SK" sz="2800" dirty="0" err="1">
                <a:latin typeface="Comic Sans MS" panose="030F0702030302020204" pitchFamily="66" charset="0"/>
              </a:rPr>
              <a:t>místě</a:t>
            </a:r>
            <a:r>
              <a:rPr lang="sk-SK" sz="2800" dirty="0">
                <a:latin typeface="Comic Sans MS" panose="030F0702030302020204" pitchFamily="66" charset="0"/>
              </a:rPr>
              <a:t> spoje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800" dirty="0">
                <a:latin typeface="Comic Sans MS" panose="030F0702030302020204" pitchFamily="66" charset="0"/>
              </a:rPr>
              <a:t> Na </a:t>
            </a:r>
            <a:r>
              <a:rPr lang="sk-SK" sz="2800" dirty="0" err="1">
                <a:latin typeface="Comic Sans MS" panose="030F0702030302020204" pitchFamily="66" charset="0"/>
              </a:rPr>
              <a:t>spodu</a:t>
            </a:r>
            <a:r>
              <a:rPr lang="sk-SK" sz="2800" dirty="0">
                <a:latin typeface="Comic Sans MS" panose="030F0702030302020204" pitchFamily="66" charset="0"/>
              </a:rPr>
              <a:t> je trojbodový spoj</a:t>
            </a:r>
            <a:endParaRPr lang="sk-SK" sz="2800" b="0" i="0" dirty="0">
              <a:effectLst/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75790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2F76EA2A-A5E5-61A9-FF28-602E339D14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F985F-BC14-4636-BA59-0BDED0B43EA8}" type="slidenum">
              <a:rPr lang="sk-SK" sz="2800" smtClean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19</a:t>
            </a:fld>
            <a:endParaRPr lang="sk-SK" sz="2800" dirty="0">
              <a:solidFill>
                <a:schemeClr val="accent5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BlokTextu 4">
            <a:extLst>
              <a:ext uri="{FF2B5EF4-FFF2-40B4-BE49-F238E27FC236}">
                <a16:creationId xmlns:a16="http://schemas.microsoft.com/office/drawing/2014/main" id="{4828DB58-91AC-AD6F-8660-56D4FD66B0E4}"/>
              </a:ext>
            </a:extLst>
          </p:cNvPr>
          <p:cNvSpPr txBox="1"/>
          <p:nvPr/>
        </p:nvSpPr>
        <p:spPr>
          <a:xfrm>
            <a:off x="726638" y="1707782"/>
            <a:ext cx="56284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b="1" i="0" dirty="0">
                <a:effectLst/>
                <a:latin typeface="Comic Sans MS" panose="030F0702030302020204" pitchFamily="66" charset="0"/>
              </a:rPr>
              <a:t>Podvozkové šachty</a:t>
            </a:r>
            <a:endParaRPr lang="sk-SK" sz="3200" b="1" dirty="0">
              <a:latin typeface="Comic Sans MS" panose="030F0702030302020204" pitchFamily="66" charset="0"/>
            </a:endParaRPr>
          </a:p>
        </p:txBody>
      </p:sp>
      <p:pic>
        <p:nvPicPr>
          <p:cNvPr id="7" name="Obrázok 6" descr="Obrázok, na ktorom je diagram, rad, text, snímka obrazovky&#10;&#10;Automaticky generovaný popis">
            <a:extLst>
              <a:ext uri="{FF2B5EF4-FFF2-40B4-BE49-F238E27FC236}">
                <a16:creationId xmlns:a16="http://schemas.microsoft.com/office/drawing/2014/main" id="{0A3D8A10-F7E0-C620-4397-12FA57BECF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30" y="2404485"/>
            <a:ext cx="4725059" cy="4134427"/>
          </a:xfrm>
          <a:prstGeom prst="rect">
            <a:avLst/>
          </a:prstGeom>
        </p:spPr>
      </p:pic>
      <p:sp>
        <p:nvSpPr>
          <p:cNvPr id="8" name="BlokTextu 7">
            <a:extLst>
              <a:ext uri="{FF2B5EF4-FFF2-40B4-BE49-F238E27FC236}">
                <a16:creationId xmlns:a16="http://schemas.microsoft.com/office/drawing/2014/main" id="{E48DED94-A987-CE2E-BEA9-4C70F96F4E61}"/>
              </a:ext>
            </a:extLst>
          </p:cNvPr>
          <p:cNvSpPr txBox="1"/>
          <p:nvPr/>
        </p:nvSpPr>
        <p:spPr>
          <a:xfrm>
            <a:off x="5402359" y="2292557"/>
            <a:ext cx="678964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400" dirty="0">
                <a:latin typeface="Comic Sans MS" panose="030F0702030302020204" pitchFamily="66" charset="0"/>
              </a:rPr>
              <a:t>Dutiny v </a:t>
            </a:r>
            <a:r>
              <a:rPr lang="sk-SK" sz="2400" dirty="0" err="1">
                <a:latin typeface="Comic Sans MS" panose="030F0702030302020204" pitchFamily="66" charset="0"/>
              </a:rPr>
              <a:t>křídle</a:t>
            </a:r>
            <a:r>
              <a:rPr lang="sk-SK" sz="2400" dirty="0">
                <a:latin typeface="Comic Sans MS" panose="030F0702030302020204" pitchFamily="66" charset="0"/>
              </a:rPr>
              <a:t> na uložení zasunutého podvozku </a:t>
            </a:r>
            <a:r>
              <a:rPr lang="sk-SK" sz="2400" dirty="0" err="1">
                <a:latin typeface="Comic Sans MS" panose="030F0702030302020204" pitchFamily="66" charset="0"/>
              </a:rPr>
              <a:t>při</a:t>
            </a:r>
            <a:r>
              <a:rPr lang="sk-SK" sz="2400" dirty="0">
                <a:latin typeface="Comic Sans MS" panose="030F0702030302020204" pitchFamily="66" charset="0"/>
              </a:rPr>
              <a:t> letu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400" dirty="0">
                <a:latin typeface="Comic Sans MS" panose="030F0702030302020204" pitchFamily="66" charset="0"/>
              </a:rPr>
              <a:t>Uložení </a:t>
            </a:r>
            <a:r>
              <a:rPr lang="sk-SK" sz="2400" dirty="0" err="1">
                <a:latin typeface="Comic Sans MS" panose="030F0702030302020204" pitchFamily="66" charset="0"/>
              </a:rPr>
              <a:t>některých</a:t>
            </a:r>
            <a:r>
              <a:rPr lang="sk-SK" sz="2400" dirty="0">
                <a:latin typeface="Comic Sans MS" panose="030F0702030302020204" pitchFamily="66" charset="0"/>
              </a:rPr>
              <a:t> </a:t>
            </a:r>
            <a:r>
              <a:rPr lang="sk-SK" sz="2400" dirty="0" err="1">
                <a:latin typeface="Comic Sans MS" panose="030F0702030302020204" pitchFamily="66" charset="0"/>
              </a:rPr>
              <a:t>agregátů</a:t>
            </a:r>
            <a:r>
              <a:rPr lang="sk-SK" sz="2400" dirty="0">
                <a:latin typeface="Comic Sans MS" panose="030F0702030302020204" pitchFamily="66" charset="0"/>
              </a:rPr>
              <a:t> </a:t>
            </a:r>
            <a:r>
              <a:rPr lang="sk-SK" sz="2400" dirty="0" err="1">
                <a:latin typeface="Comic Sans MS" panose="030F0702030302020204" pitchFamily="66" charset="0"/>
              </a:rPr>
              <a:t>systémů</a:t>
            </a:r>
            <a:r>
              <a:rPr lang="sk-SK" sz="2400" dirty="0">
                <a:latin typeface="Comic Sans MS" panose="030F0702030302020204" pitchFamily="66" charset="0"/>
              </a:rPr>
              <a:t> </a:t>
            </a:r>
            <a:r>
              <a:rPr lang="sk-SK" sz="2400" dirty="0" err="1">
                <a:latin typeface="Comic Sans MS" panose="030F0702030302020204" pitchFamily="66" charset="0"/>
              </a:rPr>
              <a:t>letadla</a:t>
            </a:r>
            <a:r>
              <a:rPr lang="sk-SK" sz="2400" dirty="0">
                <a:latin typeface="Comic Sans MS" panose="030F0702030302020204" pitchFamily="66" charset="0"/>
              </a:rPr>
              <a:t>, </a:t>
            </a:r>
            <a:r>
              <a:rPr lang="sk-SK" sz="2400" dirty="0" err="1">
                <a:latin typeface="Comic Sans MS" panose="030F0702030302020204" pitchFamily="66" charset="0"/>
              </a:rPr>
              <a:t>například</a:t>
            </a:r>
            <a:r>
              <a:rPr lang="sk-SK" sz="2400" dirty="0">
                <a:latin typeface="Comic Sans MS" panose="030F0702030302020204" pitchFamily="66" charset="0"/>
              </a:rPr>
              <a:t> hydraulického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400" dirty="0" err="1">
                <a:latin typeface="Comic Sans MS" panose="030F0702030302020204" pitchFamily="66" charset="0"/>
              </a:rPr>
              <a:t>Utěsněné</a:t>
            </a:r>
            <a:r>
              <a:rPr lang="sk-SK" sz="2400" dirty="0">
                <a:latin typeface="Comic Sans MS" panose="030F0702030302020204" pitchFamily="66" charset="0"/>
              </a:rPr>
              <a:t> </a:t>
            </a:r>
            <a:r>
              <a:rPr lang="sk-SK" sz="2400" dirty="0" err="1">
                <a:latin typeface="Comic Sans MS" panose="030F0702030302020204" pitchFamily="66" charset="0"/>
              </a:rPr>
              <a:t>dveřmi</a:t>
            </a:r>
            <a:r>
              <a:rPr lang="sk-SK" sz="2400" dirty="0">
                <a:latin typeface="Comic Sans MS" panose="030F0702030302020204" pitchFamily="66" charset="0"/>
              </a:rPr>
              <a:t> nebo pneumatikami podvozku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400" dirty="0">
                <a:latin typeface="Comic Sans MS" panose="030F0702030302020204" pitchFamily="66" charset="0"/>
              </a:rPr>
              <a:t>Podvozky </a:t>
            </a:r>
            <a:r>
              <a:rPr lang="sk-SK" sz="2400" dirty="0" err="1">
                <a:latin typeface="Comic Sans MS" panose="030F0702030302020204" pitchFamily="66" charset="0"/>
              </a:rPr>
              <a:t>jsou</a:t>
            </a:r>
            <a:r>
              <a:rPr lang="sk-SK" sz="2400" dirty="0">
                <a:latin typeface="Comic Sans MS" panose="030F0702030302020204" pitchFamily="66" charset="0"/>
              </a:rPr>
              <a:t> </a:t>
            </a:r>
            <a:r>
              <a:rPr lang="sk-SK" sz="2400" dirty="0" err="1">
                <a:latin typeface="Comic Sans MS" panose="030F0702030302020204" pitchFamily="66" charset="0"/>
              </a:rPr>
              <a:t>přichycené</a:t>
            </a:r>
            <a:r>
              <a:rPr lang="sk-SK" sz="2400" dirty="0">
                <a:latin typeface="Comic Sans MS" panose="030F0702030302020204" pitchFamily="66" charset="0"/>
              </a:rPr>
              <a:t> k </a:t>
            </a:r>
            <a:r>
              <a:rPr lang="sk-SK" sz="2400" dirty="0" err="1">
                <a:latin typeface="Comic Sans MS" panose="030F0702030302020204" pitchFamily="66" charset="0"/>
              </a:rPr>
              <a:t>zadnímu</a:t>
            </a:r>
            <a:r>
              <a:rPr lang="sk-SK" sz="2400" dirty="0">
                <a:latin typeface="Comic Sans MS" panose="030F0702030302020204" pitchFamily="66" charset="0"/>
              </a:rPr>
              <a:t> nosníku </a:t>
            </a:r>
            <a:r>
              <a:rPr lang="sk-SK" sz="2400" dirty="0" err="1">
                <a:latin typeface="Comic Sans MS" panose="030F0702030302020204" pitchFamily="66" charset="0"/>
              </a:rPr>
              <a:t>křídla</a:t>
            </a:r>
            <a:r>
              <a:rPr lang="sk-SK" sz="2400" dirty="0">
                <a:latin typeface="Comic Sans MS" panose="030F0702030302020204" pitchFamily="66" charset="0"/>
              </a:rPr>
              <a:t> nebo k </a:t>
            </a:r>
            <a:r>
              <a:rPr lang="sk-SK" sz="2400" dirty="0" err="1">
                <a:latin typeface="Comic Sans MS" panose="030F0702030302020204" pitchFamily="66" charset="0"/>
              </a:rPr>
              <a:t>jiným</a:t>
            </a:r>
            <a:r>
              <a:rPr lang="sk-SK" sz="2400" dirty="0">
                <a:latin typeface="Comic Sans MS" panose="030F0702030302020204" pitchFamily="66" charset="0"/>
              </a:rPr>
              <a:t> </a:t>
            </a:r>
            <a:r>
              <a:rPr lang="sk-SK" sz="2400" dirty="0" err="1">
                <a:latin typeface="Comic Sans MS" panose="030F0702030302020204" pitchFamily="66" charset="0"/>
              </a:rPr>
              <a:t>speciálně</a:t>
            </a:r>
            <a:r>
              <a:rPr lang="sk-SK" sz="2400" dirty="0">
                <a:latin typeface="Comic Sans MS" panose="030F0702030302020204" pitchFamily="66" charset="0"/>
              </a:rPr>
              <a:t> </a:t>
            </a:r>
            <a:r>
              <a:rPr lang="sk-SK" sz="2400" dirty="0" err="1">
                <a:latin typeface="Comic Sans MS" panose="030F0702030302020204" pitchFamily="66" charset="0"/>
              </a:rPr>
              <a:t>navrženým</a:t>
            </a:r>
            <a:r>
              <a:rPr lang="sk-SK" sz="2400" dirty="0">
                <a:latin typeface="Comic Sans MS" panose="030F0702030302020204" pitchFamily="66" charset="0"/>
              </a:rPr>
              <a:t> </a:t>
            </a:r>
            <a:r>
              <a:rPr lang="sk-SK" sz="2400" dirty="0" err="1">
                <a:latin typeface="Comic Sans MS" panose="030F0702030302020204" pitchFamily="66" charset="0"/>
              </a:rPr>
              <a:t>konstrukčním</a:t>
            </a:r>
            <a:r>
              <a:rPr lang="sk-SK" sz="2400" dirty="0">
                <a:latin typeface="Comic Sans MS" panose="030F0702030302020204" pitchFamily="66" charset="0"/>
              </a:rPr>
              <a:t> </a:t>
            </a:r>
            <a:r>
              <a:rPr lang="sk-SK" sz="2400" dirty="0" err="1">
                <a:latin typeface="Comic Sans MS" panose="030F0702030302020204" pitchFamily="66" charset="0"/>
              </a:rPr>
              <a:t>prvkům</a:t>
            </a:r>
            <a:endParaRPr lang="sk-SK" sz="2400" dirty="0">
              <a:latin typeface="Comic Sans MS" panose="030F0702030302020204" pitchFamily="66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sk-SK" sz="2400" dirty="0">
              <a:latin typeface="Comic Sans MS" panose="030F0702030302020204" pitchFamily="66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sk-SK" sz="2400" b="0" i="0" dirty="0">
              <a:effectLst/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98301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6FEF1D18-4347-41AA-D058-EEE8DA1EB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F985F-BC14-4636-BA59-0BDED0B43EA8}" type="slidenum">
              <a:rPr lang="sk-SK" sz="2800" smtClean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2</a:t>
            </a:fld>
            <a:endParaRPr lang="sk-SK" sz="2800" dirty="0">
              <a:solidFill>
                <a:schemeClr val="accent5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BlokTextu 5">
            <a:extLst>
              <a:ext uri="{FF2B5EF4-FFF2-40B4-BE49-F238E27FC236}">
                <a16:creationId xmlns:a16="http://schemas.microsoft.com/office/drawing/2014/main" id="{6B7DF096-15BC-7048-B11D-6EE892C0EC81}"/>
              </a:ext>
            </a:extLst>
          </p:cNvPr>
          <p:cNvSpPr txBox="1"/>
          <p:nvPr/>
        </p:nvSpPr>
        <p:spPr>
          <a:xfrm>
            <a:off x="4984512" y="1629150"/>
            <a:ext cx="16449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3600" b="1" dirty="0">
                <a:latin typeface="Comic Sans MS" panose="030F0702030302020204" pitchFamily="66" charset="0"/>
              </a:rPr>
              <a:t>Obsah</a:t>
            </a:r>
          </a:p>
        </p:txBody>
      </p:sp>
      <p:pic>
        <p:nvPicPr>
          <p:cNvPr id="3" name="Obrázok 2" descr="Obrázok, na ktorom je hora, nebo, exteriér, lietadlo/hoblík&#10;&#10;Automaticky generovaný popis">
            <a:extLst>
              <a:ext uri="{FF2B5EF4-FFF2-40B4-BE49-F238E27FC236}">
                <a16:creationId xmlns:a16="http://schemas.microsoft.com/office/drawing/2014/main" id="{C92EE915-ED92-0207-FA23-589CD58524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2136" b="72386" l="16447" r="66433">
                        <a14:foregroundMark x1="64845" y1="52846" x2="61669" y2="59306"/>
                        <a14:foregroundMark x1="61669" y1="59306" x2="60700" y2="59548"/>
                        <a14:foregroundMark x1="64630" y1="54017" x2="62234" y2="58054"/>
                        <a14:foregroundMark x1="66487" y1="55511" x2="66487" y2="56762"/>
                        <a14:foregroundMark x1="28829" y1="63060" x2="23284" y2="63989"/>
                        <a14:foregroundMark x1="23284" y1="63989" x2="21992" y2="63302"/>
                        <a14:foregroundMark x1="23042" y1="63989" x2="22665" y2="65321"/>
                        <a14:foregroundMark x1="16906" y1="56879" x2="24065" y2="55955"/>
                        <a14:foregroundMark x1="21211" y1="55955" x2="22046" y2="55349"/>
                        <a14:foregroundMark x1="64280" y1="53734" x2="63392" y2="52160"/>
                        <a14:backgroundMark x1="65141" y1="51998" x2="64953" y2="52564"/>
                        <a14:backgroundMark x1="17227" y1="54945" x2="16435" y2="56390"/>
                        <a14:backgroundMark x1="18412" y1="55591" x2="17227" y2="55268"/>
                        <a14:backgroundMark x1="16662" y1="58296" x2="16608" y2="57771"/>
                        <a14:backgroundMark x1="17389" y1="56439" x2="17685" y2="563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989" t="27234" r="29510" b="22566"/>
          <a:stretch/>
        </p:blipFill>
        <p:spPr>
          <a:xfrm rot="21388731">
            <a:off x="3255398" y="3618406"/>
            <a:ext cx="6284342" cy="3789388"/>
          </a:xfrm>
          <a:prstGeom prst="rect">
            <a:avLst/>
          </a:prstGeom>
        </p:spPr>
      </p:pic>
      <p:grpSp>
        <p:nvGrpSpPr>
          <p:cNvPr id="18" name="Skupina 17">
            <a:extLst>
              <a:ext uri="{FF2B5EF4-FFF2-40B4-BE49-F238E27FC236}">
                <a16:creationId xmlns:a16="http://schemas.microsoft.com/office/drawing/2014/main" id="{F8CF3AE3-CF2C-7B9B-B30A-0EE547870E23}"/>
              </a:ext>
            </a:extLst>
          </p:cNvPr>
          <p:cNvGrpSpPr/>
          <p:nvPr/>
        </p:nvGrpSpPr>
        <p:grpSpPr>
          <a:xfrm>
            <a:off x="187605" y="2659987"/>
            <a:ext cx="11729750" cy="1538025"/>
            <a:chOff x="460809" y="2805406"/>
            <a:chExt cx="12102001" cy="1775472"/>
          </a:xfrm>
        </p:grpSpPr>
        <p:sp>
          <p:nvSpPr>
            <p:cNvPr id="5" name="Obdĺžnik: zaoblené rohy 4">
              <a:extLst>
                <a:ext uri="{FF2B5EF4-FFF2-40B4-BE49-F238E27FC236}">
                  <a16:creationId xmlns:a16="http://schemas.microsoft.com/office/drawing/2014/main" id="{44D91D8D-68AF-17F0-4AD6-A3F48BABBE0D}"/>
                </a:ext>
              </a:extLst>
            </p:cNvPr>
            <p:cNvSpPr/>
            <p:nvPr/>
          </p:nvSpPr>
          <p:spPr>
            <a:xfrm>
              <a:off x="460809" y="2805406"/>
              <a:ext cx="1580226" cy="1775472"/>
            </a:xfrm>
            <a:prstGeom prst="roundRect">
              <a:avLst/>
            </a:prstGeom>
            <a:solidFill>
              <a:srgbClr val="00206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sk-SK" dirty="0" err="1">
                  <a:latin typeface="Comic Sans MS" panose="030F0702030302020204" pitchFamily="66" charset="0"/>
                </a:rPr>
                <a:t>Požadavky</a:t>
              </a:r>
              <a:r>
                <a:rPr lang="sk-SK" dirty="0">
                  <a:latin typeface="Comic Sans MS" panose="030F0702030302020204" pitchFamily="66" charset="0"/>
                </a:rPr>
                <a:t> na </a:t>
              </a:r>
              <a:r>
                <a:rPr lang="sk-SK" dirty="0" err="1">
                  <a:latin typeface="Comic Sans MS" panose="030F0702030302020204" pitchFamily="66" charset="0"/>
                </a:rPr>
                <a:t>konstrukci</a:t>
              </a:r>
              <a:endParaRPr lang="en-US" dirty="0">
                <a:latin typeface="Comic Sans MS" panose="030F0702030302020204" pitchFamily="66" charset="0"/>
              </a:endParaRPr>
            </a:p>
          </p:txBody>
        </p:sp>
        <p:sp>
          <p:nvSpPr>
            <p:cNvPr id="8" name="Obdĺžnik: zaoblené rohy 7">
              <a:extLst>
                <a:ext uri="{FF2B5EF4-FFF2-40B4-BE49-F238E27FC236}">
                  <a16:creationId xmlns:a16="http://schemas.microsoft.com/office/drawing/2014/main" id="{61C86A23-2AF8-BD88-E5C7-0AF54A567A04}"/>
                </a:ext>
              </a:extLst>
            </p:cNvPr>
            <p:cNvSpPr/>
            <p:nvPr/>
          </p:nvSpPr>
          <p:spPr>
            <a:xfrm>
              <a:off x="2216851" y="2805406"/>
              <a:ext cx="1580226" cy="1775472"/>
            </a:xfrm>
            <a:prstGeom prst="roundRect">
              <a:avLst/>
            </a:prstGeom>
            <a:solidFill>
              <a:srgbClr val="00206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sk-SK" dirty="0">
                  <a:latin typeface="Comic Sans MS" panose="030F0702030302020204" pitchFamily="66" charset="0"/>
                </a:rPr>
                <a:t>Používané materiály</a:t>
              </a:r>
              <a:endParaRPr lang="en-US" dirty="0">
                <a:latin typeface="Comic Sans MS" panose="030F0702030302020204" pitchFamily="66" charset="0"/>
              </a:endParaRPr>
            </a:p>
          </p:txBody>
        </p:sp>
        <p:sp>
          <p:nvSpPr>
            <p:cNvPr id="10" name="Obdĺžnik: zaoblené rohy 9">
              <a:extLst>
                <a:ext uri="{FF2B5EF4-FFF2-40B4-BE49-F238E27FC236}">
                  <a16:creationId xmlns:a16="http://schemas.microsoft.com/office/drawing/2014/main" id="{5A0B2340-F3E9-9373-44B8-9619E39CE195}"/>
                </a:ext>
              </a:extLst>
            </p:cNvPr>
            <p:cNvSpPr/>
            <p:nvPr/>
          </p:nvSpPr>
          <p:spPr>
            <a:xfrm>
              <a:off x="7472938" y="2805406"/>
              <a:ext cx="1580226" cy="1775472"/>
            </a:xfrm>
            <a:prstGeom prst="roundRect">
              <a:avLst/>
            </a:prstGeom>
            <a:solidFill>
              <a:srgbClr val="00206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sk-SK" sz="1600" dirty="0" err="1">
                  <a:latin typeface="Comic Sans MS" panose="030F0702030302020204" pitchFamily="66" charset="0"/>
                </a:rPr>
                <a:t>Konstrukční</a:t>
              </a:r>
              <a:r>
                <a:rPr lang="sk-SK" dirty="0">
                  <a:latin typeface="Comic Sans MS" panose="030F0702030302020204" pitchFamily="66" charset="0"/>
                </a:rPr>
                <a:t> </a:t>
              </a:r>
              <a:r>
                <a:rPr lang="sk-SK" sz="1600" dirty="0">
                  <a:latin typeface="Comic Sans MS" panose="030F0702030302020204" pitchFamily="66" charset="0"/>
                </a:rPr>
                <a:t>prvky</a:t>
              </a:r>
              <a:endParaRPr lang="en-US" dirty="0">
                <a:latin typeface="Comic Sans MS" panose="030F0702030302020204" pitchFamily="66" charset="0"/>
              </a:endParaRPr>
            </a:p>
          </p:txBody>
        </p:sp>
        <p:sp>
          <p:nvSpPr>
            <p:cNvPr id="11" name="Obdĺžnik: zaoblené rohy 10">
              <a:extLst>
                <a:ext uri="{FF2B5EF4-FFF2-40B4-BE49-F238E27FC236}">
                  <a16:creationId xmlns:a16="http://schemas.microsoft.com/office/drawing/2014/main" id="{2CCB5BD7-7038-E78E-672C-6BAD4D2DB3EF}"/>
                </a:ext>
              </a:extLst>
            </p:cNvPr>
            <p:cNvSpPr/>
            <p:nvPr/>
          </p:nvSpPr>
          <p:spPr>
            <a:xfrm>
              <a:off x="3967483" y="2805406"/>
              <a:ext cx="1580226" cy="1775472"/>
            </a:xfrm>
            <a:prstGeom prst="roundRect">
              <a:avLst/>
            </a:prstGeom>
            <a:solidFill>
              <a:srgbClr val="00206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sk-SK" dirty="0" err="1">
                  <a:latin typeface="Comic Sans MS" panose="030F0702030302020204" pitchFamily="66" charset="0"/>
                </a:rPr>
                <a:t>Vyztužené</a:t>
              </a:r>
              <a:r>
                <a:rPr lang="sk-SK" dirty="0">
                  <a:latin typeface="Comic Sans MS" panose="030F0702030302020204" pitchFamily="66" charset="0"/>
                </a:rPr>
                <a:t> panely</a:t>
              </a:r>
              <a:endParaRPr lang="en-US" dirty="0">
                <a:latin typeface="Comic Sans MS" panose="030F0702030302020204" pitchFamily="66" charset="0"/>
              </a:endParaRPr>
            </a:p>
          </p:txBody>
        </p:sp>
        <p:sp>
          <p:nvSpPr>
            <p:cNvPr id="12" name="Obdĺžnik: zaoblené rohy 11">
              <a:extLst>
                <a:ext uri="{FF2B5EF4-FFF2-40B4-BE49-F238E27FC236}">
                  <a16:creationId xmlns:a16="http://schemas.microsoft.com/office/drawing/2014/main" id="{8CA8D6BD-769D-30E0-45C9-876B065F7F86}"/>
                </a:ext>
              </a:extLst>
            </p:cNvPr>
            <p:cNvSpPr/>
            <p:nvPr/>
          </p:nvSpPr>
          <p:spPr>
            <a:xfrm>
              <a:off x="5718115" y="2805406"/>
              <a:ext cx="1580226" cy="1775472"/>
            </a:xfrm>
            <a:prstGeom prst="roundRect">
              <a:avLst/>
            </a:prstGeom>
            <a:solidFill>
              <a:srgbClr val="00206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sk-SK" dirty="0" err="1">
                  <a:latin typeface="Comic Sans MS" panose="030F0702030302020204" pitchFamily="66" charset="0"/>
                </a:rPr>
                <a:t>Vnitřní</a:t>
              </a:r>
              <a:r>
                <a:rPr lang="sk-SK" dirty="0">
                  <a:latin typeface="Comic Sans MS" panose="030F0702030302020204" pitchFamily="66" charset="0"/>
                </a:rPr>
                <a:t> nosné prvky</a:t>
              </a:r>
              <a:endParaRPr lang="en-US" dirty="0">
                <a:latin typeface="Comic Sans MS" panose="030F0702030302020204" pitchFamily="66" charset="0"/>
              </a:endParaRPr>
            </a:p>
          </p:txBody>
        </p:sp>
        <p:sp>
          <p:nvSpPr>
            <p:cNvPr id="14" name="Obdĺžnik: zaoblené rohy 13">
              <a:extLst>
                <a:ext uri="{FF2B5EF4-FFF2-40B4-BE49-F238E27FC236}">
                  <a16:creationId xmlns:a16="http://schemas.microsoft.com/office/drawing/2014/main" id="{B77C431C-561D-234C-F6F1-BF6F5AA1EC32}"/>
                </a:ext>
              </a:extLst>
            </p:cNvPr>
            <p:cNvSpPr/>
            <p:nvPr/>
          </p:nvSpPr>
          <p:spPr>
            <a:xfrm>
              <a:off x="9227761" y="2805406"/>
              <a:ext cx="1580226" cy="1775472"/>
            </a:xfrm>
            <a:prstGeom prst="roundRect">
              <a:avLst/>
            </a:prstGeom>
            <a:solidFill>
              <a:srgbClr val="00206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sk-SK" sz="1600" dirty="0" err="1">
                  <a:latin typeface="Comic Sans MS" panose="030F0702030302020204" pitchFamily="66" charset="0"/>
                </a:rPr>
                <a:t>Konstrukční</a:t>
              </a:r>
              <a:r>
                <a:rPr lang="sk-SK" dirty="0">
                  <a:latin typeface="Comic Sans MS" panose="030F0702030302020204" pitchFamily="66" charset="0"/>
                </a:rPr>
                <a:t> </a:t>
              </a:r>
              <a:r>
                <a:rPr lang="sk-SK" sz="1600" dirty="0">
                  <a:latin typeface="Comic Sans MS" panose="030F0702030302020204" pitchFamily="66" charset="0"/>
                </a:rPr>
                <a:t>uzly</a:t>
              </a:r>
              <a:endParaRPr lang="en-US" dirty="0">
                <a:latin typeface="Comic Sans MS" panose="030F0702030302020204" pitchFamily="66" charset="0"/>
              </a:endParaRPr>
            </a:p>
          </p:txBody>
        </p:sp>
        <p:sp>
          <p:nvSpPr>
            <p:cNvPr id="16" name="Obdĺžnik: zaoblené rohy 15">
              <a:extLst>
                <a:ext uri="{FF2B5EF4-FFF2-40B4-BE49-F238E27FC236}">
                  <a16:creationId xmlns:a16="http://schemas.microsoft.com/office/drawing/2014/main" id="{F8638302-2C3E-5433-7401-0DA4B3696CD1}"/>
                </a:ext>
              </a:extLst>
            </p:cNvPr>
            <p:cNvSpPr/>
            <p:nvPr/>
          </p:nvSpPr>
          <p:spPr>
            <a:xfrm>
              <a:off x="10982584" y="2805406"/>
              <a:ext cx="1580226" cy="1775472"/>
            </a:xfrm>
            <a:prstGeom prst="roundRect">
              <a:avLst/>
            </a:prstGeom>
            <a:solidFill>
              <a:srgbClr val="00206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sk-SK" dirty="0" err="1">
                  <a:latin typeface="Comic Sans MS" panose="030F0702030302020204" pitchFamily="66" charset="0"/>
                </a:rPr>
                <a:t>Porovnání</a:t>
              </a:r>
              <a:r>
                <a:rPr lang="sk-SK" dirty="0">
                  <a:latin typeface="Comic Sans MS" panose="030F0702030302020204" pitchFamily="66" charset="0"/>
                </a:rPr>
                <a:t> B777 a A350</a:t>
              </a:r>
              <a:endParaRPr lang="en-US" dirty="0">
                <a:latin typeface="Comic Sans MS" panose="030F0702030302020204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455979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5BADAFD2-BEE9-4C4B-C6F4-C201A14BF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F985F-BC14-4636-BA59-0BDED0B43EA8}" type="slidenum">
              <a:rPr lang="sk-SK" sz="2800" smtClean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20</a:t>
            </a:fld>
            <a:endParaRPr lang="sk-SK" sz="2800" dirty="0">
              <a:solidFill>
                <a:schemeClr val="accent5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BlokTextu 4">
            <a:extLst>
              <a:ext uri="{FF2B5EF4-FFF2-40B4-BE49-F238E27FC236}">
                <a16:creationId xmlns:a16="http://schemas.microsoft.com/office/drawing/2014/main" id="{F2AF2B2D-A902-91D7-DF3D-2275518C47E9}"/>
              </a:ext>
            </a:extLst>
          </p:cNvPr>
          <p:cNvSpPr txBox="1"/>
          <p:nvPr/>
        </p:nvSpPr>
        <p:spPr>
          <a:xfrm>
            <a:off x="763183" y="1430636"/>
            <a:ext cx="56284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b="1" i="0" dirty="0" err="1">
                <a:effectLst/>
                <a:latin typeface="Comic Sans MS" panose="030F0702030302020204" pitchFamily="66" charset="0"/>
              </a:rPr>
              <a:t>Připojení</a:t>
            </a:r>
            <a:r>
              <a:rPr lang="sk-SK" sz="3200" b="1" i="0" dirty="0">
                <a:effectLst/>
                <a:latin typeface="Comic Sans MS" panose="030F0702030302020204" pitchFamily="66" charset="0"/>
              </a:rPr>
              <a:t> </a:t>
            </a:r>
            <a:r>
              <a:rPr lang="sk-SK" sz="3200" b="1" dirty="0" err="1">
                <a:latin typeface="Comic Sans MS" panose="030F0702030302020204" pitchFamily="66" charset="0"/>
              </a:rPr>
              <a:t>p</a:t>
            </a:r>
            <a:r>
              <a:rPr lang="sk-SK" sz="3200" b="1" i="0" dirty="0" err="1">
                <a:effectLst/>
                <a:latin typeface="Comic Sans MS" panose="030F0702030302020204" pitchFamily="66" charset="0"/>
              </a:rPr>
              <a:t>ylonu</a:t>
            </a:r>
            <a:endParaRPr lang="sk-SK" sz="3200" b="1" dirty="0">
              <a:latin typeface="Comic Sans MS" panose="030F0702030302020204" pitchFamily="66" charset="0"/>
            </a:endParaRPr>
          </a:p>
        </p:txBody>
      </p:sp>
      <p:sp>
        <p:nvSpPr>
          <p:cNvPr id="3" name="BlokTextu 2">
            <a:extLst>
              <a:ext uri="{FF2B5EF4-FFF2-40B4-BE49-F238E27FC236}">
                <a16:creationId xmlns:a16="http://schemas.microsoft.com/office/drawing/2014/main" id="{9967F21A-E47D-8035-2A68-A1088257597F}"/>
              </a:ext>
            </a:extLst>
          </p:cNvPr>
          <p:cNvSpPr txBox="1"/>
          <p:nvPr/>
        </p:nvSpPr>
        <p:spPr>
          <a:xfrm>
            <a:off x="114734" y="2069068"/>
            <a:ext cx="665182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400" dirty="0" err="1">
                <a:latin typeface="Comic Sans MS" panose="030F0702030302020204" pitchFamily="66" charset="0"/>
              </a:rPr>
              <a:t>Pylony</a:t>
            </a:r>
            <a:r>
              <a:rPr lang="sk-SK" sz="2400" dirty="0">
                <a:latin typeface="Comic Sans MS" panose="030F0702030302020204" pitchFamily="66" charset="0"/>
              </a:rPr>
              <a:t> </a:t>
            </a:r>
            <a:r>
              <a:rPr lang="sk-SK" sz="2400" dirty="0" err="1">
                <a:latin typeface="Comic Sans MS" panose="030F0702030302020204" pitchFamily="66" charset="0"/>
              </a:rPr>
              <a:t>slouží</a:t>
            </a:r>
            <a:r>
              <a:rPr lang="sk-SK" sz="2400" dirty="0">
                <a:latin typeface="Comic Sans MS" panose="030F0702030302020204" pitchFamily="66" charset="0"/>
              </a:rPr>
              <a:t> na </a:t>
            </a:r>
            <a:r>
              <a:rPr lang="sk-SK" sz="2400" dirty="0" err="1">
                <a:latin typeface="Comic Sans MS" panose="030F0702030302020204" pitchFamily="66" charset="0"/>
              </a:rPr>
              <a:t>uchycení</a:t>
            </a:r>
            <a:r>
              <a:rPr lang="sk-SK" sz="2400" dirty="0">
                <a:latin typeface="Comic Sans MS" panose="030F0702030302020204" pitchFamily="66" charset="0"/>
              </a:rPr>
              <a:t> motoru ku </a:t>
            </a:r>
            <a:r>
              <a:rPr lang="sk-SK" sz="2400" dirty="0" err="1">
                <a:latin typeface="Comic Sans MS" panose="030F0702030302020204" pitchFamily="66" charset="0"/>
              </a:rPr>
              <a:t>křídlu</a:t>
            </a:r>
            <a:endParaRPr lang="sk-SK" sz="2400" dirty="0">
              <a:latin typeface="Comic Sans MS" panose="030F0702030302020204" pitchFamily="66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400" dirty="0" err="1">
                <a:latin typeface="Comic Sans MS" panose="030F0702030302020204" pitchFamily="66" charset="0"/>
              </a:rPr>
              <a:t>Žebra</a:t>
            </a:r>
            <a:r>
              <a:rPr lang="sk-SK" sz="2400" dirty="0">
                <a:latin typeface="Comic Sans MS" panose="030F0702030302020204" pitchFamily="66" charset="0"/>
              </a:rPr>
              <a:t>, dva vrchní a jeden spodní nosník, a panely </a:t>
            </a:r>
            <a:r>
              <a:rPr lang="sk-SK" sz="2400" dirty="0" err="1">
                <a:latin typeface="Comic Sans MS" panose="030F0702030302020204" pitchFamily="66" charset="0"/>
              </a:rPr>
              <a:t>vyráběné</a:t>
            </a:r>
            <a:r>
              <a:rPr lang="sk-SK" sz="2400" dirty="0">
                <a:latin typeface="Comic Sans MS" panose="030F0702030302020204" pitchFamily="66" charset="0"/>
              </a:rPr>
              <a:t> </a:t>
            </a:r>
            <a:r>
              <a:rPr lang="sk-SK" sz="2400" dirty="0" err="1">
                <a:latin typeface="Comic Sans MS" panose="030F0702030302020204" pitchFamily="66" charset="0"/>
              </a:rPr>
              <a:t>převážně</a:t>
            </a:r>
            <a:r>
              <a:rPr lang="sk-SK" sz="2400" dirty="0">
                <a:latin typeface="Comic Sans MS" panose="030F0702030302020204" pitchFamily="66" charset="0"/>
              </a:rPr>
              <a:t> z </a:t>
            </a:r>
            <a:r>
              <a:rPr lang="sk-SK" sz="2400" dirty="0" err="1">
                <a:latin typeface="Comic Sans MS" panose="030F0702030302020204" pitchFamily="66" charset="0"/>
              </a:rPr>
              <a:t>titanových</a:t>
            </a:r>
            <a:r>
              <a:rPr lang="sk-SK" sz="2400" dirty="0">
                <a:latin typeface="Comic Sans MS" panose="030F0702030302020204" pitchFamily="66" charset="0"/>
              </a:rPr>
              <a:t> </a:t>
            </a:r>
            <a:r>
              <a:rPr lang="sk-SK" sz="2400" dirty="0" err="1">
                <a:latin typeface="Comic Sans MS" panose="030F0702030302020204" pitchFamily="66" charset="0"/>
              </a:rPr>
              <a:t>slitin</a:t>
            </a:r>
            <a:r>
              <a:rPr lang="sk-SK" sz="2400" dirty="0">
                <a:latin typeface="Comic Sans MS" panose="030F0702030302020204" pitchFamily="66" charset="0"/>
              </a:rPr>
              <a:t> a oceli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400" dirty="0" err="1">
                <a:latin typeface="Comic Sans MS" panose="030F0702030302020204" pitchFamily="66" charset="0"/>
              </a:rPr>
              <a:t>Přichycený</a:t>
            </a:r>
            <a:r>
              <a:rPr lang="sk-SK" sz="2400" dirty="0">
                <a:latin typeface="Comic Sans MS" panose="030F0702030302020204" pitchFamily="66" charset="0"/>
              </a:rPr>
              <a:t> </a:t>
            </a:r>
            <a:r>
              <a:rPr lang="sk-SK" sz="2400" dirty="0" err="1">
                <a:latin typeface="Comic Sans MS" panose="030F0702030302020204" pitchFamily="66" charset="0"/>
              </a:rPr>
              <a:t>ve</a:t>
            </a:r>
            <a:r>
              <a:rPr lang="sk-SK" sz="2400" dirty="0">
                <a:latin typeface="Comic Sans MS" panose="030F0702030302020204" pitchFamily="66" charset="0"/>
              </a:rPr>
              <a:t> </a:t>
            </a:r>
            <a:r>
              <a:rPr lang="sk-SK" sz="2400" dirty="0" err="1">
                <a:latin typeface="Comic Sans MS" panose="030F0702030302020204" pitchFamily="66" charset="0"/>
              </a:rPr>
              <a:t>třech</a:t>
            </a:r>
            <a:r>
              <a:rPr lang="sk-SK" sz="2400" dirty="0">
                <a:latin typeface="Comic Sans MS" panose="030F0702030302020204" pitchFamily="66" charset="0"/>
              </a:rPr>
              <a:t> </a:t>
            </a:r>
            <a:r>
              <a:rPr lang="sk-SK" sz="2400" dirty="0" err="1">
                <a:latin typeface="Comic Sans MS" panose="030F0702030302020204" pitchFamily="66" charset="0"/>
              </a:rPr>
              <a:t>bodech</a:t>
            </a:r>
            <a:r>
              <a:rPr lang="sk-SK" sz="2400" dirty="0">
                <a:latin typeface="Comic Sans MS" panose="030F0702030302020204" pitchFamily="66" charset="0"/>
              </a:rPr>
              <a:t> ku </a:t>
            </a:r>
            <a:r>
              <a:rPr lang="sk-SK" sz="2400" dirty="0" err="1">
                <a:latin typeface="Comic Sans MS" panose="030F0702030302020204" pitchFamily="66" charset="0"/>
              </a:rPr>
              <a:t>křídlu</a:t>
            </a:r>
            <a:r>
              <a:rPr lang="sk-SK" sz="2400" dirty="0">
                <a:latin typeface="Comic Sans MS" panose="030F0702030302020204" pitchFamily="66" charset="0"/>
              </a:rPr>
              <a:t> a k motoru </a:t>
            </a:r>
            <a:r>
              <a:rPr lang="sk-SK" sz="2400" dirty="0" err="1">
                <a:latin typeface="Comic Sans MS" panose="030F0702030302020204" pitchFamily="66" charset="0"/>
              </a:rPr>
              <a:t>ve</a:t>
            </a:r>
            <a:r>
              <a:rPr lang="sk-SK" sz="2400" dirty="0">
                <a:latin typeface="Comic Sans MS" panose="030F0702030302020204" pitchFamily="66" charset="0"/>
              </a:rPr>
              <a:t> </a:t>
            </a:r>
            <a:r>
              <a:rPr lang="sk-SK" sz="2400" dirty="0" err="1">
                <a:latin typeface="Comic Sans MS" panose="030F0702030302020204" pitchFamily="66" charset="0"/>
              </a:rPr>
              <a:t>dvou</a:t>
            </a:r>
            <a:endParaRPr lang="sk-SK" sz="2400" b="0" i="0" dirty="0">
              <a:effectLst/>
              <a:latin typeface="Comic Sans MS" panose="030F0702030302020204" pitchFamily="66" charset="0"/>
            </a:endParaRPr>
          </a:p>
        </p:txBody>
      </p:sp>
      <p:pic>
        <p:nvPicPr>
          <p:cNvPr id="8" name="Obrázok 7" descr="Obrázok, na ktorom je text, animák&#10;&#10;Automaticky generovaný popis">
            <a:extLst>
              <a:ext uri="{FF2B5EF4-FFF2-40B4-BE49-F238E27FC236}">
                <a16:creationId xmlns:a16="http://schemas.microsoft.com/office/drawing/2014/main" id="{C6D4D9C7-8FDF-6198-2749-DAF3724AA00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6" r="4653" b="1648"/>
          <a:stretch/>
        </p:blipFill>
        <p:spPr>
          <a:xfrm>
            <a:off x="6542336" y="1430636"/>
            <a:ext cx="5322226" cy="3552844"/>
          </a:xfrm>
          <a:prstGeom prst="rect">
            <a:avLst/>
          </a:prstGeom>
        </p:spPr>
      </p:pic>
      <p:pic>
        <p:nvPicPr>
          <p:cNvPr id="11" name="Obrázok 10" descr="Obrázok, na ktorom je dizajn, ilustrácia&#10;&#10;Automaticky generovaný popis">
            <a:extLst>
              <a:ext uri="{FF2B5EF4-FFF2-40B4-BE49-F238E27FC236}">
                <a16:creationId xmlns:a16="http://schemas.microsoft.com/office/drawing/2014/main" id="{9ADE9DC8-C0E0-BB06-2293-8930DF819D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8727" y="4107159"/>
            <a:ext cx="4038273" cy="2640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2379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4E02E185-8231-A67C-522F-03383CF3B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F985F-BC14-4636-BA59-0BDED0B43EA8}" type="slidenum">
              <a:rPr lang="sk-SK" sz="2800" smtClean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21</a:t>
            </a:fld>
            <a:endParaRPr lang="sk-SK" sz="2800" dirty="0">
              <a:solidFill>
                <a:schemeClr val="accent5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BlokTextu 4">
            <a:extLst>
              <a:ext uri="{FF2B5EF4-FFF2-40B4-BE49-F238E27FC236}">
                <a16:creationId xmlns:a16="http://schemas.microsoft.com/office/drawing/2014/main" id="{616E7A67-FAD3-A4F2-F0E5-E28282C58468}"/>
              </a:ext>
            </a:extLst>
          </p:cNvPr>
          <p:cNvSpPr txBox="1"/>
          <p:nvPr/>
        </p:nvSpPr>
        <p:spPr>
          <a:xfrm>
            <a:off x="1149734" y="1219638"/>
            <a:ext cx="102948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5400" b="1" i="0" dirty="0" err="1">
                <a:solidFill>
                  <a:schemeClr val="accent5">
                    <a:lumMod val="50000"/>
                  </a:schemeClr>
                </a:solidFill>
                <a:effectLst/>
                <a:latin typeface="Comic Sans MS" panose="030F0702030302020204" pitchFamily="66" charset="0"/>
              </a:rPr>
              <a:t>Porovnání</a:t>
            </a:r>
            <a:r>
              <a:rPr lang="sk-SK" sz="5400" b="1" i="0" dirty="0">
                <a:solidFill>
                  <a:schemeClr val="accent5">
                    <a:lumMod val="50000"/>
                  </a:schemeClr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sk-SK" sz="5400" b="1" i="0" dirty="0" err="1">
                <a:solidFill>
                  <a:schemeClr val="accent5">
                    <a:lumMod val="50000"/>
                  </a:schemeClr>
                </a:solidFill>
                <a:effectLst/>
                <a:latin typeface="Comic Sans MS" panose="030F0702030302020204" pitchFamily="66" charset="0"/>
              </a:rPr>
              <a:t>konstrukce</a:t>
            </a:r>
            <a:r>
              <a:rPr lang="sk-SK" sz="5400" b="1" i="0" dirty="0">
                <a:solidFill>
                  <a:schemeClr val="accent5">
                    <a:lumMod val="50000"/>
                  </a:schemeClr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sk-SK" sz="5400" b="1" i="0" dirty="0" err="1">
                <a:solidFill>
                  <a:schemeClr val="accent5">
                    <a:lumMod val="50000"/>
                  </a:schemeClr>
                </a:solidFill>
                <a:effectLst/>
                <a:latin typeface="Comic Sans MS" panose="030F0702030302020204" pitchFamily="66" charset="0"/>
              </a:rPr>
              <a:t>křídla</a:t>
            </a:r>
            <a:endParaRPr lang="sk-SK" sz="5400" b="1" i="0" dirty="0">
              <a:solidFill>
                <a:schemeClr val="accent5">
                  <a:lumMod val="50000"/>
                </a:schemeClr>
              </a:solidFill>
              <a:effectLst/>
              <a:latin typeface="Comic Sans MS" panose="030F0702030302020204" pitchFamily="66" charset="0"/>
            </a:endParaRPr>
          </a:p>
          <a:p>
            <a:pPr algn="ctr"/>
            <a:r>
              <a:rPr lang="sk-SK" sz="5400" b="1" dirty="0" err="1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Airbusu</a:t>
            </a:r>
            <a:r>
              <a:rPr lang="sk-SK" sz="5400" b="1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 A350 a Boeingu B777 </a:t>
            </a:r>
          </a:p>
        </p:txBody>
      </p:sp>
      <p:pic>
        <p:nvPicPr>
          <p:cNvPr id="9" name="Obrázok 8" descr="Obrázok, na ktorom je lietadlo, plutva, letecká doprava, krídlo&#10;&#10;Automaticky generovaný popis">
            <a:extLst>
              <a:ext uri="{FF2B5EF4-FFF2-40B4-BE49-F238E27FC236}">
                <a16:creationId xmlns:a16="http://schemas.microsoft.com/office/drawing/2014/main" id="{6B0315B1-F226-AEEF-C347-F93B2AE7E4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561" y="2973964"/>
            <a:ext cx="9729186" cy="315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7666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DD0AD8A8-049C-CA4A-1E7C-43616A364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F985F-BC14-4636-BA59-0BDED0B43EA8}" type="slidenum">
              <a:rPr lang="sk-SK" sz="2800" smtClean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22</a:t>
            </a:fld>
            <a:endParaRPr lang="sk-SK" sz="2800" dirty="0">
              <a:solidFill>
                <a:schemeClr val="accent5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BlokTextu 5">
            <a:extLst>
              <a:ext uri="{FF2B5EF4-FFF2-40B4-BE49-F238E27FC236}">
                <a16:creationId xmlns:a16="http://schemas.microsoft.com/office/drawing/2014/main" id="{1B6819A7-86DC-DCAC-D998-EA16E2C5E94E}"/>
              </a:ext>
            </a:extLst>
          </p:cNvPr>
          <p:cNvSpPr txBox="1"/>
          <p:nvPr/>
        </p:nvSpPr>
        <p:spPr>
          <a:xfrm>
            <a:off x="3578061" y="1329307"/>
            <a:ext cx="56284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b="1" i="0" dirty="0" err="1">
                <a:effectLst/>
                <a:latin typeface="Comic Sans MS" panose="030F0702030302020204" pitchFamily="66" charset="0"/>
              </a:rPr>
              <a:t>Porovnání</a:t>
            </a:r>
            <a:r>
              <a:rPr lang="sk-SK" sz="3200" b="1" i="0" dirty="0">
                <a:effectLst/>
                <a:latin typeface="Comic Sans MS" panose="030F0702030302020204" pitchFamily="66" charset="0"/>
              </a:rPr>
              <a:t> </a:t>
            </a:r>
            <a:r>
              <a:rPr lang="sk-SK" sz="3200" b="1" i="0" dirty="0" err="1">
                <a:effectLst/>
                <a:latin typeface="Comic Sans MS" panose="030F0702030302020204" pitchFamily="66" charset="0"/>
              </a:rPr>
              <a:t>konstrukce</a:t>
            </a:r>
            <a:r>
              <a:rPr lang="sk-SK" sz="3200" b="1" i="0" dirty="0">
                <a:effectLst/>
                <a:latin typeface="Comic Sans MS" panose="030F0702030302020204" pitchFamily="66" charset="0"/>
              </a:rPr>
              <a:t> </a:t>
            </a:r>
            <a:r>
              <a:rPr lang="sk-SK" sz="3200" b="1" i="0" dirty="0" err="1">
                <a:effectLst/>
                <a:latin typeface="Comic Sans MS" panose="030F0702030302020204" pitchFamily="66" charset="0"/>
              </a:rPr>
              <a:t>křídla</a:t>
            </a:r>
            <a:endParaRPr lang="sk-SK" sz="3200" b="1" dirty="0">
              <a:latin typeface="Comic Sans MS" panose="030F0702030302020204" pitchFamily="66" charset="0"/>
            </a:endParaRPr>
          </a:p>
        </p:txBody>
      </p:sp>
      <p:sp>
        <p:nvSpPr>
          <p:cNvPr id="9" name="BlokTextu 8">
            <a:extLst>
              <a:ext uri="{FF2B5EF4-FFF2-40B4-BE49-F238E27FC236}">
                <a16:creationId xmlns:a16="http://schemas.microsoft.com/office/drawing/2014/main" id="{CCF18636-3AD9-1CA0-BD65-6357BB657DE4}"/>
              </a:ext>
            </a:extLst>
          </p:cNvPr>
          <p:cNvSpPr txBox="1"/>
          <p:nvPr/>
        </p:nvSpPr>
        <p:spPr>
          <a:xfrm>
            <a:off x="7772400" y="1999213"/>
            <a:ext cx="56284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b="1" dirty="0">
                <a:latin typeface="Comic Sans MS" panose="030F0702030302020204" pitchFamily="66" charset="0"/>
              </a:rPr>
              <a:t>A350</a:t>
            </a:r>
          </a:p>
        </p:txBody>
      </p:sp>
      <p:sp>
        <p:nvSpPr>
          <p:cNvPr id="10" name="BlokTextu 9">
            <a:extLst>
              <a:ext uri="{FF2B5EF4-FFF2-40B4-BE49-F238E27FC236}">
                <a16:creationId xmlns:a16="http://schemas.microsoft.com/office/drawing/2014/main" id="{6D25B5B5-02B3-0F18-A4D5-D4403B43B925}"/>
              </a:ext>
            </a:extLst>
          </p:cNvPr>
          <p:cNvSpPr txBox="1"/>
          <p:nvPr/>
        </p:nvSpPr>
        <p:spPr>
          <a:xfrm>
            <a:off x="970478" y="1977698"/>
            <a:ext cx="56284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b="1" dirty="0">
                <a:latin typeface="Comic Sans MS" panose="030F0702030302020204" pitchFamily="66" charset="0"/>
              </a:rPr>
              <a:t>B777</a:t>
            </a:r>
          </a:p>
        </p:txBody>
      </p:sp>
      <p:pic>
        <p:nvPicPr>
          <p:cNvPr id="13" name="Obrázok 12" descr="Obrázok, na ktorom je diagram, náčrt, rad, technický výkres&#10;&#10;Automaticky generovaný popis">
            <a:extLst>
              <a:ext uri="{FF2B5EF4-FFF2-40B4-BE49-F238E27FC236}">
                <a16:creationId xmlns:a16="http://schemas.microsoft.com/office/drawing/2014/main" id="{ECD0E3E7-A3E4-FFA4-E29B-4B0567523C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" y="3665327"/>
            <a:ext cx="4724400" cy="3056148"/>
          </a:xfrm>
          <a:prstGeom prst="rect">
            <a:avLst/>
          </a:prstGeom>
        </p:spPr>
      </p:pic>
      <p:pic>
        <p:nvPicPr>
          <p:cNvPr id="15" name="Obrázok 14">
            <a:extLst>
              <a:ext uri="{FF2B5EF4-FFF2-40B4-BE49-F238E27FC236}">
                <a16:creationId xmlns:a16="http://schemas.microsoft.com/office/drawing/2014/main" id="{1E6BD08D-D399-09EA-1B67-9044176B8E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3266" y="3384139"/>
            <a:ext cx="5877649" cy="2302305"/>
          </a:xfrm>
          <a:prstGeom prst="rect">
            <a:avLst/>
          </a:prstGeom>
        </p:spPr>
      </p:pic>
      <p:sp>
        <p:nvSpPr>
          <p:cNvPr id="16" name="BlokTextu 15">
            <a:extLst>
              <a:ext uri="{FF2B5EF4-FFF2-40B4-BE49-F238E27FC236}">
                <a16:creationId xmlns:a16="http://schemas.microsoft.com/office/drawing/2014/main" id="{72D5C94C-7E26-0341-A6FA-D8B3407CECB1}"/>
              </a:ext>
            </a:extLst>
          </p:cNvPr>
          <p:cNvSpPr txBox="1"/>
          <p:nvPr/>
        </p:nvSpPr>
        <p:spPr>
          <a:xfrm>
            <a:off x="7482840" y="2516245"/>
            <a:ext cx="66518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400" b="0" i="0" dirty="0" err="1">
                <a:effectLst/>
                <a:latin typeface="Comic Sans MS" panose="030F0702030302020204" pitchFamily="66" charset="0"/>
              </a:rPr>
              <a:t>Potah</a:t>
            </a:r>
            <a:r>
              <a:rPr lang="sk-SK" sz="2400" b="0" i="0" dirty="0">
                <a:effectLst/>
                <a:latin typeface="Comic Sans MS" panose="030F0702030302020204" pitchFamily="66" charset="0"/>
              </a:rPr>
              <a:t> a nosníky z CFRP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400" dirty="0" err="1">
                <a:latin typeface="Comic Sans MS" panose="030F0702030302020204" pitchFamily="66" charset="0"/>
              </a:rPr>
              <a:t>Žebra</a:t>
            </a:r>
            <a:r>
              <a:rPr lang="sk-SK" sz="2400" dirty="0">
                <a:latin typeface="Comic Sans MS" panose="030F0702030302020204" pitchFamily="66" charset="0"/>
              </a:rPr>
              <a:t> z hliníku</a:t>
            </a:r>
            <a:endParaRPr lang="sk-SK" sz="2400" b="0" i="0" dirty="0">
              <a:effectLst/>
              <a:latin typeface="Comic Sans MS" panose="030F0702030302020204" pitchFamily="66" charset="0"/>
            </a:endParaRPr>
          </a:p>
        </p:txBody>
      </p:sp>
      <p:sp>
        <p:nvSpPr>
          <p:cNvPr id="17" name="BlokTextu 16">
            <a:extLst>
              <a:ext uri="{FF2B5EF4-FFF2-40B4-BE49-F238E27FC236}">
                <a16:creationId xmlns:a16="http://schemas.microsoft.com/office/drawing/2014/main" id="{6E5F15D9-076E-0F80-D759-46C459DA403D}"/>
              </a:ext>
            </a:extLst>
          </p:cNvPr>
          <p:cNvSpPr txBox="1"/>
          <p:nvPr/>
        </p:nvSpPr>
        <p:spPr>
          <a:xfrm>
            <a:off x="281085" y="2428363"/>
            <a:ext cx="6651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400" dirty="0" err="1">
                <a:latin typeface="Comic Sans MS" panose="030F0702030302020204" pitchFamily="66" charset="0"/>
              </a:rPr>
              <a:t>podélníky</a:t>
            </a:r>
            <a:r>
              <a:rPr lang="sk-SK" sz="2400" dirty="0">
                <a:latin typeface="Comic Sans MS" panose="030F0702030302020204" pitchFamily="66" charset="0"/>
              </a:rPr>
              <a:t> a vrchní plášť z hliníkové </a:t>
            </a:r>
            <a:r>
              <a:rPr lang="sk-SK" sz="2400" dirty="0" err="1">
                <a:latin typeface="Comic Sans MS" panose="030F0702030302020204" pitchFamily="66" charset="0"/>
              </a:rPr>
              <a:t>slitiny</a:t>
            </a:r>
            <a:r>
              <a:rPr lang="sk-SK" sz="2400" dirty="0">
                <a:latin typeface="Comic Sans MS" panose="030F0702030302020204" pitchFamily="66" charset="0"/>
              </a:rPr>
              <a:t> série 7000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400" dirty="0">
                <a:latin typeface="Comic Sans MS" panose="030F0702030302020204" pitchFamily="66" charset="0"/>
              </a:rPr>
              <a:t> spodní plášť je </a:t>
            </a:r>
            <a:r>
              <a:rPr lang="sk-SK" sz="2400" dirty="0" err="1">
                <a:latin typeface="Comic Sans MS" panose="030F0702030302020204" pitchFamily="66" charset="0"/>
              </a:rPr>
              <a:t>slitina</a:t>
            </a:r>
            <a:r>
              <a:rPr lang="sk-SK" sz="2400" dirty="0">
                <a:latin typeface="Comic Sans MS" panose="030F0702030302020204" pitchFamily="66" charset="0"/>
              </a:rPr>
              <a:t> série 2000</a:t>
            </a:r>
            <a:endParaRPr lang="sk-SK" sz="2400" b="0" i="0" dirty="0">
              <a:effectLst/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47535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7B0070E2-6C01-5D72-21AB-0FCEF2B9A4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F985F-BC14-4636-BA59-0BDED0B43EA8}" type="slidenum">
              <a:rPr lang="sk-SK" sz="2800" smtClean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23</a:t>
            </a:fld>
            <a:endParaRPr lang="sk-SK" sz="2800" dirty="0">
              <a:solidFill>
                <a:schemeClr val="accent5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BlokTextu 4">
            <a:extLst>
              <a:ext uri="{FF2B5EF4-FFF2-40B4-BE49-F238E27FC236}">
                <a16:creationId xmlns:a16="http://schemas.microsoft.com/office/drawing/2014/main" id="{B787D356-2B70-A430-B915-A7310303C91E}"/>
              </a:ext>
            </a:extLst>
          </p:cNvPr>
          <p:cNvSpPr txBox="1"/>
          <p:nvPr/>
        </p:nvSpPr>
        <p:spPr>
          <a:xfrm>
            <a:off x="2241186" y="1286811"/>
            <a:ext cx="85579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b="1" i="0" dirty="0" err="1">
                <a:effectLst/>
                <a:latin typeface="Comic Sans MS" panose="030F0702030302020204" pitchFamily="66" charset="0"/>
              </a:rPr>
              <a:t>Porovnání</a:t>
            </a:r>
            <a:r>
              <a:rPr lang="sk-SK" sz="3200" b="1" i="0" dirty="0">
                <a:effectLst/>
                <a:latin typeface="Comic Sans MS" panose="030F0702030302020204" pitchFamily="66" charset="0"/>
              </a:rPr>
              <a:t> </a:t>
            </a:r>
            <a:r>
              <a:rPr lang="sk-SK" sz="3200" b="1" dirty="0" err="1">
                <a:latin typeface="Comic Sans MS" panose="030F0702030302020204" pitchFamily="66" charset="0"/>
              </a:rPr>
              <a:t>uchycení</a:t>
            </a:r>
            <a:r>
              <a:rPr lang="sk-SK" sz="3200" b="1" dirty="0">
                <a:latin typeface="Comic Sans MS" panose="030F0702030302020204" pitchFamily="66" charset="0"/>
              </a:rPr>
              <a:t> </a:t>
            </a:r>
            <a:r>
              <a:rPr lang="sk-SK" sz="3200" b="1" dirty="0" err="1">
                <a:latin typeface="Comic Sans MS" panose="030F0702030302020204" pitchFamily="66" charset="0"/>
              </a:rPr>
              <a:t>křídla</a:t>
            </a:r>
            <a:r>
              <a:rPr lang="sk-SK" sz="3200" b="1" dirty="0">
                <a:latin typeface="Comic Sans MS" panose="030F0702030302020204" pitchFamily="66" charset="0"/>
              </a:rPr>
              <a:t> k trupu </a:t>
            </a:r>
            <a:r>
              <a:rPr lang="sk-SK" sz="3200" b="1" dirty="0" err="1">
                <a:latin typeface="Comic Sans MS" panose="030F0702030302020204" pitchFamily="66" charset="0"/>
              </a:rPr>
              <a:t>letounu</a:t>
            </a:r>
            <a:endParaRPr lang="sk-SK" sz="3200" b="1" dirty="0">
              <a:latin typeface="Comic Sans MS" panose="030F0702030302020204" pitchFamily="66" charset="0"/>
            </a:endParaRPr>
          </a:p>
        </p:txBody>
      </p:sp>
      <p:sp>
        <p:nvSpPr>
          <p:cNvPr id="6" name="BlokTextu 5">
            <a:extLst>
              <a:ext uri="{FF2B5EF4-FFF2-40B4-BE49-F238E27FC236}">
                <a16:creationId xmlns:a16="http://schemas.microsoft.com/office/drawing/2014/main" id="{B18DB948-D842-8538-F96E-10CB4A67C920}"/>
              </a:ext>
            </a:extLst>
          </p:cNvPr>
          <p:cNvSpPr txBox="1"/>
          <p:nvPr/>
        </p:nvSpPr>
        <p:spPr>
          <a:xfrm>
            <a:off x="269511" y="2154869"/>
            <a:ext cx="596538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400" b="0" i="0" dirty="0" err="1">
                <a:effectLst/>
                <a:latin typeface="Comic Sans MS" panose="030F0702030302020204" pitchFamily="66" charset="0"/>
              </a:rPr>
              <a:t>Shodná</a:t>
            </a:r>
            <a:r>
              <a:rPr lang="sk-SK" sz="2400" b="0" i="0" dirty="0">
                <a:effectLst/>
                <a:latin typeface="Comic Sans MS" panose="030F0702030302020204" pitchFamily="66" charset="0"/>
              </a:rPr>
              <a:t> </a:t>
            </a:r>
            <a:r>
              <a:rPr lang="sk-SK" sz="2400" b="0" i="0" dirty="0" err="1">
                <a:effectLst/>
                <a:latin typeface="Comic Sans MS" panose="030F0702030302020204" pitchFamily="66" charset="0"/>
              </a:rPr>
              <a:t>konstrukce</a:t>
            </a:r>
            <a:r>
              <a:rPr lang="sk-SK" sz="2400" b="0" i="0" dirty="0">
                <a:effectLst/>
                <a:latin typeface="Comic Sans MS" panose="030F0702030302020204" pitchFamily="66" charset="0"/>
              </a:rPr>
              <a:t> u </a:t>
            </a:r>
            <a:r>
              <a:rPr lang="sk-SK" sz="2400" b="0" i="0" dirty="0" err="1">
                <a:effectLst/>
                <a:latin typeface="Comic Sans MS" panose="030F0702030302020204" pitchFamily="66" charset="0"/>
              </a:rPr>
              <a:t>obou</a:t>
            </a:r>
            <a:r>
              <a:rPr lang="sk-SK" sz="2400" b="0" i="0" dirty="0">
                <a:effectLst/>
                <a:latin typeface="Comic Sans MS" panose="030F0702030302020204" pitchFamily="66" charset="0"/>
              </a:rPr>
              <a:t> </a:t>
            </a:r>
            <a:r>
              <a:rPr lang="sk-SK" sz="2400" b="0" i="0" dirty="0" err="1">
                <a:effectLst/>
                <a:latin typeface="Comic Sans MS" panose="030F0702030302020204" pitchFamily="66" charset="0"/>
              </a:rPr>
              <a:t>letounů</a:t>
            </a:r>
            <a:endParaRPr lang="sk-SK" sz="2400" b="0" i="0" dirty="0">
              <a:effectLst/>
              <a:latin typeface="Comic Sans MS" panose="030F0702030302020204" pitchFamily="66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400" dirty="0" err="1">
                <a:latin typeface="Comic Sans MS" panose="030F0702030302020204" pitchFamily="66" charset="0"/>
              </a:rPr>
              <a:t>Rozdíl</a:t>
            </a:r>
            <a:r>
              <a:rPr lang="sk-SK" sz="2400" dirty="0">
                <a:latin typeface="Comic Sans MS" panose="030F0702030302020204" pitchFamily="66" charset="0"/>
              </a:rPr>
              <a:t> je v </a:t>
            </a:r>
            <a:r>
              <a:rPr lang="cs-CZ" sz="2400" dirty="0">
                <a:latin typeface="Comic Sans MS" panose="030F0702030302020204" pitchFamily="66" charset="0"/>
              </a:rPr>
              <a:t>použitých</a:t>
            </a:r>
            <a:r>
              <a:rPr lang="sk-SK" sz="2400" dirty="0">
                <a:latin typeface="Comic Sans MS" panose="030F0702030302020204" pitchFamily="66" charset="0"/>
              </a:rPr>
              <a:t> </a:t>
            </a:r>
            <a:r>
              <a:rPr lang="cs-CZ" sz="2400" dirty="0">
                <a:latin typeface="Comic Sans MS" panose="030F0702030302020204" pitchFamily="66" charset="0"/>
              </a:rPr>
              <a:t>materiálech: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cs-CZ" sz="2400" dirty="0">
                <a:latin typeface="Comic Sans MS" panose="030F0702030302020204" pitchFamily="66" charset="0"/>
              </a:rPr>
              <a:t>Kovové konstrukce- hliníkové slitiny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cs-CZ" sz="2400" dirty="0" err="1">
                <a:latin typeface="Comic Sans MS" panose="030F0702030302020204" pitchFamily="66" charset="0"/>
              </a:rPr>
              <a:t>Kompozitové</a:t>
            </a:r>
            <a:r>
              <a:rPr lang="cs-CZ" sz="2400" dirty="0">
                <a:latin typeface="Comic Sans MS" panose="030F0702030302020204" pitchFamily="66" charset="0"/>
              </a:rPr>
              <a:t> konstrukce- </a:t>
            </a:r>
            <a:r>
              <a:rPr lang="sk-SK" sz="2400" dirty="0">
                <a:latin typeface="Comic Sans MS" panose="030F0702030302020204" pitchFamily="66" charset="0"/>
              </a:rPr>
              <a:t>hlavní silový prvky z hliníkových </a:t>
            </a:r>
            <a:r>
              <a:rPr lang="sk-SK" sz="2400" dirty="0" err="1">
                <a:latin typeface="Comic Sans MS" panose="030F0702030302020204" pitchFamily="66" charset="0"/>
              </a:rPr>
              <a:t>slitin</a:t>
            </a:r>
            <a:r>
              <a:rPr lang="sk-SK" sz="2400" dirty="0">
                <a:latin typeface="Comic Sans MS" panose="030F0702030302020204" pitchFamily="66" charset="0"/>
              </a:rPr>
              <a:t> a </a:t>
            </a:r>
            <a:r>
              <a:rPr lang="sk-SK" sz="2400" dirty="0" err="1">
                <a:latin typeface="Comic Sans MS" panose="030F0702030302020204" pitchFamily="66" charset="0"/>
              </a:rPr>
              <a:t>integrální</a:t>
            </a:r>
            <a:r>
              <a:rPr lang="sk-SK" sz="2400" dirty="0">
                <a:latin typeface="Comic Sans MS" panose="030F0702030302020204" pitchFamily="66" charset="0"/>
              </a:rPr>
              <a:t> panely </a:t>
            </a:r>
            <a:r>
              <a:rPr lang="sk-SK" sz="2400" dirty="0" err="1">
                <a:latin typeface="Comic Sans MS" panose="030F0702030302020204" pitchFamily="66" charset="0"/>
              </a:rPr>
              <a:t>křídel</a:t>
            </a:r>
            <a:r>
              <a:rPr lang="sk-SK" sz="2400" dirty="0">
                <a:latin typeface="Comic Sans MS" panose="030F0702030302020204" pitchFamily="66" charset="0"/>
              </a:rPr>
              <a:t> z CFRP</a:t>
            </a:r>
            <a:r>
              <a:rPr lang="cs-CZ" sz="2400" dirty="0">
                <a:latin typeface="Comic Sans MS" panose="030F0702030302020204" pitchFamily="66" charset="0"/>
              </a:rPr>
              <a:t>        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2400" dirty="0">
              <a:latin typeface="Comic Sans MS" panose="030F0702030302020204" pitchFamily="66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2400" b="0" i="0" dirty="0">
              <a:effectLst/>
              <a:latin typeface="Comic Sans MS" panose="030F0702030302020204" pitchFamily="66" charset="0"/>
            </a:endParaRPr>
          </a:p>
        </p:txBody>
      </p:sp>
      <p:pic>
        <p:nvPicPr>
          <p:cNvPr id="10" name="Obrázok 9" descr="Obrázok, na ktorom je text, diagram, mapa, rad&#10;&#10;Automaticky generovaný popis">
            <a:extLst>
              <a:ext uri="{FF2B5EF4-FFF2-40B4-BE49-F238E27FC236}">
                <a16:creationId xmlns:a16="http://schemas.microsoft.com/office/drawing/2014/main" id="{EED350E5-7995-D4F1-9F8A-924343E342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97" y="1914484"/>
            <a:ext cx="5603899" cy="4270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2075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39CAD9CA-FDFC-D267-4C97-C86D31006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F985F-BC14-4636-BA59-0BDED0B43EA8}" type="slidenum">
              <a:rPr lang="sk-SK" sz="2800" smtClean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24</a:t>
            </a:fld>
            <a:endParaRPr lang="sk-SK" sz="2800" dirty="0">
              <a:solidFill>
                <a:schemeClr val="accent5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BlokTextu 4">
            <a:extLst>
              <a:ext uri="{FF2B5EF4-FFF2-40B4-BE49-F238E27FC236}">
                <a16:creationId xmlns:a16="http://schemas.microsoft.com/office/drawing/2014/main" id="{54655AA8-B0F5-9D8D-AC77-D925D8CB576C}"/>
              </a:ext>
            </a:extLst>
          </p:cNvPr>
          <p:cNvSpPr txBox="1"/>
          <p:nvPr/>
        </p:nvSpPr>
        <p:spPr>
          <a:xfrm>
            <a:off x="3363930" y="1333111"/>
            <a:ext cx="85579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b="1" i="0" dirty="0" err="1">
                <a:effectLst/>
                <a:latin typeface="Comic Sans MS" panose="030F0702030302020204" pitchFamily="66" charset="0"/>
              </a:rPr>
              <a:t>Porovnání</a:t>
            </a:r>
            <a:r>
              <a:rPr lang="sk-SK" sz="3200" b="1" i="0" dirty="0">
                <a:effectLst/>
                <a:latin typeface="Comic Sans MS" panose="030F0702030302020204" pitchFamily="66" charset="0"/>
              </a:rPr>
              <a:t> </a:t>
            </a:r>
            <a:r>
              <a:rPr lang="sk-SK" sz="3200" b="1" dirty="0">
                <a:latin typeface="Comic Sans MS" panose="030F0702030302020204" pitchFamily="66" charset="0"/>
              </a:rPr>
              <a:t>palivových nádrží</a:t>
            </a:r>
          </a:p>
        </p:txBody>
      </p:sp>
      <p:sp>
        <p:nvSpPr>
          <p:cNvPr id="6" name="BlokTextu 5">
            <a:extLst>
              <a:ext uri="{FF2B5EF4-FFF2-40B4-BE49-F238E27FC236}">
                <a16:creationId xmlns:a16="http://schemas.microsoft.com/office/drawing/2014/main" id="{4A38228B-8EB6-F802-E527-A084AF034637}"/>
              </a:ext>
            </a:extLst>
          </p:cNvPr>
          <p:cNvSpPr txBox="1"/>
          <p:nvPr/>
        </p:nvSpPr>
        <p:spPr>
          <a:xfrm>
            <a:off x="269510" y="2154869"/>
            <a:ext cx="1090005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400" dirty="0" err="1">
                <a:latin typeface="Comic Sans MS" panose="030F0702030302020204" pitchFamily="66" charset="0"/>
              </a:rPr>
              <a:t>Stejná</a:t>
            </a:r>
            <a:r>
              <a:rPr lang="sk-SK" sz="2400" dirty="0">
                <a:latin typeface="Comic Sans MS" panose="030F0702030302020204" pitchFamily="66" charset="0"/>
              </a:rPr>
              <a:t> </a:t>
            </a:r>
            <a:r>
              <a:rPr lang="sk-SK" sz="2400" dirty="0" err="1">
                <a:latin typeface="Comic Sans MS" panose="030F0702030302020204" pitchFamily="66" charset="0"/>
              </a:rPr>
              <a:t>primární</a:t>
            </a:r>
            <a:r>
              <a:rPr lang="sk-SK" sz="2400" dirty="0">
                <a:latin typeface="Comic Sans MS" panose="030F0702030302020204" pitchFamily="66" charset="0"/>
              </a:rPr>
              <a:t> </a:t>
            </a:r>
            <a:r>
              <a:rPr lang="sk-SK" sz="2400" dirty="0" err="1">
                <a:latin typeface="Comic Sans MS" panose="030F0702030302020204" pitchFamily="66" charset="0"/>
              </a:rPr>
              <a:t>sestava</a:t>
            </a:r>
            <a:endParaRPr lang="sk-SK" sz="2400" dirty="0">
              <a:latin typeface="Comic Sans MS" panose="030F0702030302020204" pitchFamily="66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400" dirty="0" err="1">
                <a:latin typeface="Comic Sans MS" panose="030F0702030302020204" pitchFamily="66" charset="0"/>
              </a:rPr>
              <a:t>Rozdíl</a:t>
            </a:r>
            <a:r>
              <a:rPr lang="sk-SK" sz="2400" dirty="0">
                <a:latin typeface="Comic Sans MS" panose="030F0702030302020204" pitchFamily="66" charset="0"/>
              </a:rPr>
              <a:t> v tvare a </a:t>
            </a:r>
            <a:r>
              <a:rPr lang="cs-CZ" sz="2400" dirty="0">
                <a:latin typeface="Comic Sans MS" panose="030F0702030302020204" pitchFamily="66" charset="0"/>
              </a:rPr>
              <a:t>velikosti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400" dirty="0">
                <a:latin typeface="Comic Sans MS" panose="030F0702030302020204" pitchFamily="66" charset="0"/>
              </a:rPr>
              <a:t>B777 -suché nádrže (duté </a:t>
            </a:r>
            <a:r>
              <a:rPr lang="sk-SK" sz="2400" dirty="0" err="1">
                <a:latin typeface="Comic Sans MS" panose="030F0702030302020204" pitchFamily="66" charset="0"/>
              </a:rPr>
              <a:t>prostory</a:t>
            </a:r>
            <a:r>
              <a:rPr lang="sk-SK" sz="2400" dirty="0">
                <a:latin typeface="Comic Sans MS" panose="030F0702030302020204" pitchFamily="66" charset="0"/>
              </a:rPr>
              <a:t>) </a:t>
            </a:r>
            <a:r>
              <a:rPr lang="sk-SK" sz="2400" dirty="0" err="1">
                <a:latin typeface="Comic Sans MS" panose="030F0702030302020204" pitchFamily="66" charset="0"/>
              </a:rPr>
              <a:t>sloužící</a:t>
            </a:r>
            <a:r>
              <a:rPr lang="sk-SK" sz="2400" dirty="0">
                <a:latin typeface="Comic Sans MS" panose="030F0702030302020204" pitchFamily="66" charset="0"/>
              </a:rPr>
              <a:t> pro uložení elektrického vedení a vybavení </a:t>
            </a:r>
            <a:r>
              <a:rPr lang="sk-SK" sz="2400" dirty="0" err="1">
                <a:latin typeface="Comic Sans MS" panose="030F0702030302020204" pitchFamily="66" charset="0"/>
              </a:rPr>
              <a:t>letounu</a:t>
            </a:r>
            <a:endParaRPr lang="cs-CZ" sz="2400" dirty="0">
              <a:latin typeface="Comic Sans MS" panose="030F0702030302020204" pitchFamily="66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2400" b="0" i="0" dirty="0">
              <a:effectLst/>
              <a:latin typeface="Comic Sans MS" panose="030F0702030302020204" pitchFamily="66" charset="0"/>
            </a:endParaRPr>
          </a:p>
        </p:txBody>
      </p:sp>
      <p:pic>
        <p:nvPicPr>
          <p:cNvPr id="8" name="Obrázok 7">
            <a:extLst>
              <a:ext uri="{FF2B5EF4-FFF2-40B4-BE49-F238E27FC236}">
                <a16:creationId xmlns:a16="http://schemas.microsoft.com/office/drawing/2014/main" id="{8B646ADE-A2C2-4E6F-A1F9-5C430A79DD9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76" t="7495" r="1297" b="4071"/>
          <a:stretch/>
        </p:blipFill>
        <p:spPr>
          <a:xfrm>
            <a:off x="1736202" y="3946968"/>
            <a:ext cx="8542117" cy="2303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2017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8E2D6722-106D-3DFF-CAA4-CCFE0597E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F985F-BC14-4636-BA59-0BDED0B43EA8}" type="slidenum">
              <a:rPr lang="sk-SK" sz="2800" smtClean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25</a:t>
            </a:fld>
            <a:endParaRPr lang="sk-SK" sz="2800" dirty="0">
              <a:solidFill>
                <a:schemeClr val="accent5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Obrázok 5" descr="Obrázok, na ktorom je diagram, náčrt&#10;&#10;Automaticky generovaný popis">
            <a:extLst>
              <a:ext uri="{FF2B5EF4-FFF2-40B4-BE49-F238E27FC236}">
                <a16:creationId xmlns:a16="http://schemas.microsoft.com/office/drawing/2014/main" id="{BBF2C45A-0F84-2D80-0469-EC7C626932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538" y="1621486"/>
            <a:ext cx="5159860" cy="3888063"/>
          </a:xfrm>
          <a:prstGeom prst="rect">
            <a:avLst/>
          </a:prstGeom>
        </p:spPr>
      </p:pic>
      <p:pic>
        <p:nvPicPr>
          <p:cNvPr id="8" name="Obrázok 7" descr="Obrázok, na ktorom je diagram, náčrt, kresba, technický výkres&#10;&#10;Automaticky generovaný popis">
            <a:extLst>
              <a:ext uri="{FF2B5EF4-FFF2-40B4-BE49-F238E27FC236}">
                <a16:creationId xmlns:a16="http://schemas.microsoft.com/office/drawing/2014/main" id="{23EB05C4-15C7-F952-8949-B7BCF9DA91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2697" y="1621486"/>
            <a:ext cx="6187593" cy="3888063"/>
          </a:xfrm>
          <a:prstGeom prst="rect">
            <a:avLst/>
          </a:prstGeom>
        </p:spPr>
      </p:pic>
      <p:sp>
        <p:nvSpPr>
          <p:cNvPr id="9" name="BlokTextu 8">
            <a:extLst>
              <a:ext uri="{FF2B5EF4-FFF2-40B4-BE49-F238E27FC236}">
                <a16:creationId xmlns:a16="http://schemas.microsoft.com/office/drawing/2014/main" id="{76F3E0F0-5C39-8662-7017-AEA15633B214}"/>
              </a:ext>
            </a:extLst>
          </p:cNvPr>
          <p:cNvSpPr txBox="1"/>
          <p:nvPr/>
        </p:nvSpPr>
        <p:spPr>
          <a:xfrm>
            <a:off x="2461234" y="5682112"/>
            <a:ext cx="15047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dirty="0">
                <a:latin typeface="Comic Sans MS" panose="030F0702030302020204" pitchFamily="66" charset="0"/>
              </a:rPr>
              <a:t>A350</a:t>
            </a:r>
          </a:p>
        </p:txBody>
      </p:sp>
      <p:sp>
        <p:nvSpPr>
          <p:cNvPr id="10" name="BlokTextu 9">
            <a:extLst>
              <a:ext uri="{FF2B5EF4-FFF2-40B4-BE49-F238E27FC236}">
                <a16:creationId xmlns:a16="http://schemas.microsoft.com/office/drawing/2014/main" id="{F16B35E3-5F32-F790-7CAE-D013A96F4966}"/>
              </a:ext>
            </a:extLst>
          </p:cNvPr>
          <p:cNvSpPr txBox="1"/>
          <p:nvPr/>
        </p:nvSpPr>
        <p:spPr>
          <a:xfrm>
            <a:off x="8610600" y="5682112"/>
            <a:ext cx="15047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dirty="0">
                <a:latin typeface="Comic Sans MS" panose="030F0702030302020204" pitchFamily="66" charset="0"/>
              </a:rPr>
              <a:t>B777</a:t>
            </a:r>
          </a:p>
        </p:txBody>
      </p:sp>
    </p:spTree>
    <p:extLst>
      <p:ext uri="{BB962C8B-B14F-4D97-AF65-F5344CB8AC3E}">
        <p14:creationId xmlns:p14="http://schemas.microsoft.com/office/powerpoint/2010/main" val="29551334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D7FC5445-0421-D55D-87BB-63470628F9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F985F-BC14-4636-BA59-0BDED0B43EA8}" type="slidenum">
              <a:rPr lang="sk-SK" sz="2800" smtClean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26</a:t>
            </a:fld>
            <a:endParaRPr lang="sk-SK" sz="2800" dirty="0">
              <a:solidFill>
                <a:schemeClr val="accent5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BlokTextu 4">
            <a:extLst>
              <a:ext uri="{FF2B5EF4-FFF2-40B4-BE49-F238E27FC236}">
                <a16:creationId xmlns:a16="http://schemas.microsoft.com/office/drawing/2014/main" id="{2A991786-922E-7881-2EFF-FE28C5E18DE7}"/>
              </a:ext>
            </a:extLst>
          </p:cNvPr>
          <p:cNvSpPr txBox="1"/>
          <p:nvPr/>
        </p:nvSpPr>
        <p:spPr>
          <a:xfrm>
            <a:off x="825661" y="1448858"/>
            <a:ext cx="11366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b="1" i="0" dirty="0" err="1">
                <a:effectLst/>
                <a:latin typeface="Comic Sans MS" panose="030F0702030302020204" pitchFamily="66" charset="0"/>
              </a:rPr>
              <a:t>Porovnání</a:t>
            </a:r>
            <a:r>
              <a:rPr lang="sk-SK" sz="3200" b="1" i="0" dirty="0">
                <a:effectLst/>
                <a:latin typeface="Comic Sans MS" panose="030F0702030302020204" pitchFamily="66" charset="0"/>
              </a:rPr>
              <a:t> </a:t>
            </a:r>
            <a:r>
              <a:rPr lang="sk-SK" sz="3200" b="1" dirty="0">
                <a:latin typeface="Comic Sans MS" panose="030F0702030302020204" pitchFamily="66" charset="0"/>
              </a:rPr>
              <a:t>vztlakových </a:t>
            </a:r>
            <a:r>
              <a:rPr lang="sk-SK" sz="3200" b="1" dirty="0" err="1">
                <a:latin typeface="Comic Sans MS" panose="030F0702030302020204" pitchFamily="66" charset="0"/>
              </a:rPr>
              <a:t>prostředků</a:t>
            </a:r>
            <a:r>
              <a:rPr lang="sk-SK" sz="3200" b="1" dirty="0">
                <a:latin typeface="Comic Sans MS" panose="030F0702030302020204" pitchFamily="66" charset="0"/>
              </a:rPr>
              <a:t>, </a:t>
            </a:r>
            <a:r>
              <a:rPr lang="sk-SK" sz="3200" b="1" dirty="0" err="1">
                <a:latin typeface="Comic Sans MS" panose="030F0702030302020204" pitchFamily="66" charset="0"/>
              </a:rPr>
              <a:t>křidélek</a:t>
            </a:r>
            <a:r>
              <a:rPr lang="sk-SK" sz="3200" b="1" dirty="0">
                <a:latin typeface="Comic Sans MS" panose="030F0702030302020204" pitchFamily="66" charset="0"/>
              </a:rPr>
              <a:t> a </a:t>
            </a:r>
            <a:r>
              <a:rPr lang="sk-SK" sz="3200" b="1" dirty="0" err="1">
                <a:latin typeface="Comic Sans MS" panose="030F0702030302020204" pitchFamily="66" charset="0"/>
              </a:rPr>
              <a:t>spoilerů</a:t>
            </a:r>
            <a:r>
              <a:rPr lang="sk-SK" sz="3200" b="1" dirty="0">
                <a:latin typeface="Comic Sans MS" panose="030F0702030302020204" pitchFamily="66" charset="0"/>
              </a:rPr>
              <a:t> </a:t>
            </a:r>
          </a:p>
        </p:txBody>
      </p:sp>
      <p:grpSp>
        <p:nvGrpSpPr>
          <p:cNvPr id="11" name="Skupina 10">
            <a:extLst>
              <a:ext uri="{FF2B5EF4-FFF2-40B4-BE49-F238E27FC236}">
                <a16:creationId xmlns:a16="http://schemas.microsoft.com/office/drawing/2014/main" id="{348FD316-7AEF-8FD7-58FF-745F071437E7}"/>
              </a:ext>
            </a:extLst>
          </p:cNvPr>
          <p:cNvGrpSpPr/>
          <p:nvPr/>
        </p:nvGrpSpPr>
        <p:grpSpPr>
          <a:xfrm>
            <a:off x="5509586" y="2092300"/>
            <a:ext cx="3535065" cy="2722071"/>
            <a:chOff x="578252" y="2102297"/>
            <a:chExt cx="3535065" cy="2722071"/>
          </a:xfrm>
        </p:grpSpPr>
        <p:grpSp>
          <p:nvGrpSpPr>
            <p:cNvPr id="9" name="Skupina 8">
              <a:extLst>
                <a:ext uri="{FF2B5EF4-FFF2-40B4-BE49-F238E27FC236}">
                  <a16:creationId xmlns:a16="http://schemas.microsoft.com/office/drawing/2014/main" id="{8093105F-226F-B4D8-DD9D-37ADD8A10BC1}"/>
                </a:ext>
              </a:extLst>
            </p:cNvPr>
            <p:cNvGrpSpPr/>
            <p:nvPr/>
          </p:nvGrpSpPr>
          <p:grpSpPr>
            <a:xfrm>
              <a:off x="578252" y="2102297"/>
              <a:ext cx="3535065" cy="2722071"/>
              <a:chOff x="839396" y="2736640"/>
              <a:chExt cx="3733603" cy="3400909"/>
            </a:xfrm>
          </p:grpSpPr>
          <p:sp>
            <p:nvSpPr>
              <p:cNvPr id="8" name="Obdĺžnik: zaoblené rohy 7">
                <a:extLst>
                  <a:ext uri="{FF2B5EF4-FFF2-40B4-BE49-F238E27FC236}">
                    <a16:creationId xmlns:a16="http://schemas.microsoft.com/office/drawing/2014/main" id="{2362B7B2-6FD2-1906-CDF0-99FA037503CF}"/>
                  </a:ext>
                </a:extLst>
              </p:cNvPr>
              <p:cNvSpPr/>
              <p:nvPr/>
            </p:nvSpPr>
            <p:spPr>
              <a:xfrm>
                <a:off x="839396" y="2736640"/>
                <a:ext cx="3733603" cy="3400909"/>
              </a:xfrm>
              <a:prstGeom prst="roundRect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k-SK" dirty="0"/>
              </a:p>
            </p:txBody>
          </p:sp>
          <p:sp>
            <p:nvSpPr>
              <p:cNvPr id="6" name="BlokTextu 5">
                <a:extLst>
                  <a:ext uri="{FF2B5EF4-FFF2-40B4-BE49-F238E27FC236}">
                    <a16:creationId xmlns:a16="http://schemas.microsoft.com/office/drawing/2014/main" id="{86030F9F-1DE2-69AB-028C-BEF0B65510DF}"/>
                  </a:ext>
                </a:extLst>
              </p:cNvPr>
              <p:cNvSpPr txBox="1"/>
              <p:nvPr/>
            </p:nvSpPr>
            <p:spPr>
              <a:xfrm>
                <a:off x="2175076" y="2967335"/>
                <a:ext cx="1219801" cy="6537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k-SK" sz="2800" b="1" i="0" dirty="0">
                    <a:solidFill>
                      <a:schemeClr val="bg1"/>
                    </a:solidFill>
                    <a:effectLst/>
                    <a:latin typeface="Comic Sans MS" panose="030F0702030302020204" pitchFamily="66" charset="0"/>
                  </a:rPr>
                  <a:t>A350</a:t>
                </a:r>
                <a:endParaRPr lang="sk-SK" sz="2800" b="1" dirty="0">
                  <a:solidFill>
                    <a:schemeClr val="bg1"/>
                  </a:solidFill>
                  <a:latin typeface="Comic Sans MS" panose="030F0702030302020204" pitchFamily="66" charset="0"/>
                </a:endParaRPr>
              </a:p>
            </p:txBody>
          </p:sp>
        </p:grpSp>
        <p:sp>
          <p:nvSpPr>
            <p:cNvPr id="10" name="BlokTextu 9">
              <a:extLst>
                <a:ext uri="{FF2B5EF4-FFF2-40B4-BE49-F238E27FC236}">
                  <a16:creationId xmlns:a16="http://schemas.microsoft.com/office/drawing/2014/main" id="{DB9D3FFA-4D1A-0B66-C775-D2B5C52B48B1}"/>
                </a:ext>
              </a:extLst>
            </p:cNvPr>
            <p:cNvSpPr txBox="1"/>
            <p:nvPr/>
          </p:nvSpPr>
          <p:spPr>
            <a:xfrm>
              <a:off x="715667" y="2996656"/>
              <a:ext cx="3281904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sz="24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12 slotů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sz="2400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4 klapky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sz="24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2 sklopné náběžné hrany</a:t>
              </a:r>
            </a:p>
          </p:txBody>
        </p:sp>
      </p:grpSp>
      <p:grpSp>
        <p:nvGrpSpPr>
          <p:cNvPr id="12" name="Skupina 11">
            <a:extLst>
              <a:ext uri="{FF2B5EF4-FFF2-40B4-BE49-F238E27FC236}">
                <a16:creationId xmlns:a16="http://schemas.microsoft.com/office/drawing/2014/main" id="{5AA4BE7C-7382-C8A8-5355-31B70515692B}"/>
              </a:ext>
            </a:extLst>
          </p:cNvPr>
          <p:cNvGrpSpPr/>
          <p:nvPr/>
        </p:nvGrpSpPr>
        <p:grpSpPr>
          <a:xfrm>
            <a:off x="331259" y="2092300"/>
            <a:ext cx="3535066" cy="2722071"/>
            <a:chOff x="578252" y="2102297"/>
            <a:chExt cx="3535065" cy="2722071"/>
          </a:xfrm>
        </p:grpSpPr>
        <p:grpSp>
          <p:nvGrpSpPr>
            <p:cNvPr id="13" name="Skupina 12">
              <a:extLst>
                <a:ext uri="{FF2B5EF4-FFF2-40B4-BE49-F238E27FC236}">
                  <a16:creationId xmlns:a16="http://schemas.microsoft.com/office/drawing/2014/main" id="{5D7CF52B-8761-41DC-7471-44D28C8C855C}"/>
                </a:ext>
              </a:extLst>
            </p:cNvPr>
            <p:cNvGrpSpPr/>
            <p:nvPr/>
          </p:nvGrpSpPr>
          <p:grpSpPr>
            <a:xfrm>
              <a:off x="578252" y="2102297"/>
              <a:ext cx="3535065" cy="2722071"/>
              <a:chOff x="839396" y="2736640"/>
              <a:chExt cx="3733603" cy="3400909"/>
            </a:xfrm>
          </p:grpSpPr>
          <p:sp>
            <p:nvSpPr>
              <p:cNvPr id="15" name="Obdĺžnik: zaoblené rohy 14">
                <a:extLst>
                  <a:ext uri="{FF2B5EF4-FFF2-40B4-BE49-F238E27FC236}">
                    <a16:creationId xmlns:a16="http://schemas.microsoft.com/office/drawing/2014/main" id="{74188D38-E2F3-E43E-CB72-B080A005D476}"/>
                  </a:ext>
                </a:extLst>
              </p:cNvPr>
              <p:cNvSpPr/>
              <p:nvPr/>
            </p:nvSpPr>
            <p:spPr>
              <a:xfrm>
                <a:off x="839396" y="2736640"/>
                <a:ext cx="3733603" cy="3400909"/>
              </a:xfrm>
              <a:prstGeom prst="roundRect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k-SK"/>
              </a:p>
            </p:txBody>
          </p:sp>
          <p:sp>
            <p:nvSpPr>
              <p:cNvPr id="16" name="BlokTextu 15">
                <a:extLst>
                  <a:ext uri="{FF2B5EF4-FFF2-40B4-BE49-F238E27FC236}">
                    <a16:creationId xmlns:a16="http://schemas.microsoft.com/office/drawing/2014/main" id="{BF93343C-E799-7D05-6A7D-136980E93509}"/>
                  </a:ext>
                </a:extLst>
              </p:cNvPr>
              <p:cNvSpPr txBox="1"/>
              <p:nvPr/>
            </p:nvSpPr>
            <p:spPr>
              <a:xfrm>
                <a:off x="2175076" y="2967335"/>
                <a:ext cx="1486707" cy="6537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k-SK" sz="2800" b="1" i="0" dirty="0">
                    <a:solidFill>
                      <a:schemeClr val="bg1"/>
                    </a:solidFill>
                    <a:effectLst/>
                    <a:latin typeface="Comic Sans MS" panose="030F0702030302020204" pitchFamily="66" charset="0"/>
                  </a:rPr>
                  <a:t>B777</a:t>
                </a:r>
                <a:endParaRPr lang="sk-SK" sz="2800" b="1" dirty="0">
                  <a:solidFill>
                    <a:schemeClr val="bg1"/>
                  </a:solidFill>
                  <a:latin typeface="Comic Sans MS" panose="030F0702030302020204" pitchFamily="66" charset="0"/>
                </a:endParaRPr>
              </a:p>
            </p:txBody>
          </p:sp>
        </p:grpSp>
        <p:sp>
          <p:nvSpPr>
            <p:cNvPr id="14" name="BlokTextu 13">
              <a:extLst>
                <a:ext uri="{FF2B5EF4-FFF2-40B4-BE49-F238E27FC236}">
                  <a16:creationId xmlns:a16="http://schemas.microsoft.com/office/drawing/2014/main" id="{A7C4923E-AA74-2207-ACE6-BEA48BB52AD8}"/>
                </a:ext>
              </a:extLst>
            </p:cNvPr>
            <p:cNvSpPr txBox="1"/>
            <p:nvPr/>
          </p:nvSpPr>
          <p:spPr>
            <a:xfrm>
              <a:off x="715667" y="2996656"/>
              <a:ext cx="32819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sz="24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14 slotů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sz="2400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4 klapky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sz="24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2 K</a:t>
              </a:r>
              <a:r>
                <a:rPr lang="sk-SK" sz="2400" dirty="0" err="1">
                  <a:solidFill>
                    <a:schemeClr val="bg1"/>
                  </a:solidFill>
                  <a:latin typeface="Comic Sans MS" panose="030F0702030302020204" pitchFamily="66" charset="0"/>
                </a:rPr>
                <a:t>rügerovy</a:t>
              </a:r>
              <a:r>
                <a:rPr lang="sk-SK" sz="2400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 klapky</a:t>
              </a:r>
              <a:endParaRPr lang="cs-CZ" sz="2400" b="0" i="0" dirty="0">
                <a:solidFill>
                  <a:schemeClr val="bg1"/>
                </a:solidFill>
                <a:effectLst/>
                <a:latin typeface="Comic Sans MS" panose="030F0702030302020204" pitchFamily="66" charset="0"/>
              </a:endParaRPr>
            </a:p>
          </p:txBody>
        </p:sp>
      </p:grpSp>
      <p:pic>
        <p:nvPicPr>
          <p:cNvPr id="20" name="Obrázok 19" descr="Obrázok, na ktorom je doprava, letecká doprava, aerolinka, linkové dopravné lietadlo&#10;&#10;Automaticky generovaný popis">
            <a:extLst>
              <a:ext uri="{FF2B5EF4-FFF2-40B4-BE49-F238E27FC236}">
                <a16:creationId xmlns:a16="http://schemas.microsoft.com/office/drawing/2014/main" id="{97EE7B99-22D9-BBB7-D474-8822B7B3BD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774" y="4174377"/>
            <a:ext cx="3471562" cy="2469528"/>
          </a:xfrm>
          <a:prstGeom prst="rect">
            <a:avLst/>
          </a:prstGeom>
        </p:spPr>
      </p:pic>
      <p:pic>
        <p:nvPicPr>
          <p:cNvPr id="22" name="Obrázok 21" descr="Obrázok, na ktorom je lietadlo, plutva, letecká doprava, náčrt&#10;&#10;Automaticky generovaný popis">
            <a:extLst>
              <a:ext uri="{FF2B5EF4-FFF2-40B4-BE49-F238E27FC236}">
                <a16:creationId xmlns:a16="http://schemas.microsoft.com/office/drawing/2014/main" id="{56A1B164-4EDD-5783-2DAF-F103CBF49F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03" y="4297977"/>
            <a:ext cx="4498195" cy="2345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0902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6D648AA1-E065-9230-096E-DF56C92A3B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F985F-BC14-4636-BA59-0BDED0B43EA8}" type="slidenum">
              <a:rPr lang="sk-SK" sz="2800" smtClean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27</a:t>
            </a:fld>
            <a:endParaRPr lang="sk-SK" sz="2800" dirty="0">
              <a:solidFill>
                <a:schemeClr val="accent5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BlokTextu 4">
            <a:extLst>
              <a:ext uri="{FF2B5EF4-FFF2-40B4-BE49-F238E27FC236}">
                <a16:creationId xmlns:a16="http://schemas.microsoft.com/office/drawing/2014/main" id="{9BD54B32-5E04-3B47-EFD3-8DE0056CB7C6}"/>
              </a:ext>
            </a:extLst>
          </p:cNvPr>
          <p:cNvSpPr txBox="1"/>
          <p:nvPr/>
        </p:nvSpPr>
        <p:spPr>
          <a:xfrm>
            <a:off x="2527140" y="1379410"/>
            <a:ext cx="11366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b="1" i="0" dirty="0" err="1">
                <a:effectLst/>
                <a:latin typeface="Comic Sans MS" panose="030F0702030302020204" pitchFamily="66" charset="0"/>
              </a:rPr>
              <a:t>Porovnání</a:t>
            </a:r>
            <a:r>
              <a:rPr lang="sk-SK" sz="3200" b="1" i="0" dirty="0">
                <a:effectLst/>
                <a:latin typeface="Comic Sans MS" panose="030F0702030302020204" pitchFamily="66" charset="0"/>
              </a:rPr>
              <a:t> </a:t>
            </a:r>
            <a:r>
              <a:rPr lang="sk-SK" sz="3200" b="1" dirty="0" err="1">
                <a:latin typeface="Comic Sans MS" panose="030F0702030302020204" pitchFamily="66" charset="0"/>
              </a:rPr>
              <a:t>uchycení</a:t>
            </a:r>
            <a:r>
              <a:rPr lang="sk-SK" sz="3200" b="1" dirty="0">
                <a:latin typeface="Comic Sans MS" panose="030F0702030302020204" pitchFamily="66" charset="0"/>
              </a:rPr>
              <a:t> </a:t>
            </a:r>
            <a:r>
              <a:rPr lang="sk-SK" sz="3200" b="1" dirty="0" err="1">
                <a:latin typeface="Comic Sans MS" panose="030F0702030302020204" pitchFamily="66" charset="0"/>
              </a:rPr>
              <a:t>hlavního</a:t>
            </a:r>
            <a:r>
              <a:rPr lang="sk-SK" sz="3200" b="1" dirty="0">
                <a:latin typeface="Comic Sans MS" panose="030F0702030302020204" pitchFamily="66" charset="0"/>
              </a:rPr>
              <a:t> podvozku</a:t>
            </a:r>
          </a:p>
        </p:txBody>
      </p:sp>
      <p:pic>
        <p:nvPicPr>
          <p:cNvPr id="7" name="Obrázok 6" descr="Obrázok, na ktorom je diagram, náčrt, rad, technický výkres&#10;&#10;Automaticky generovaný popis">
            <a:extLst>
              <a:ext uri="{FF2B5EF4-FFF2-40B4-BE49-F238E27FC236}">
                <a16:creationId xmlns:a16="http://schemas.microsoft.com/office/drawing/2014/main" id="{C5AA4892-BC1E-A52A-7323-F2BAD464A72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28" t="5280" r="1381" b="13321"/>
          <a:stretch/>
        </p:blipFill>
        <p:spPr>
          <a:xfrm>
            <a:off x="1619589" y="3434020"/>
            <a:ext cx="2286273" cy="3114192"/>
          </a:xfrm>
          <a:prstGeom prst="rect">
            <a:avLst/>
          </a:prstGeom>
        </p:spPr>
      </p:pic>
      <p:pic>
        <p:nvPicPr>
          <p:cNvPr id="9" name="Obrázok 8" descr="Obrázok, na ktorom je koleso, pneumatika, autosúčiastka&#10;&#10;Automaticky generovaný popis">
            <a:extLst>
              <a:ext uri="{FF2B5EF4-FFF2-40B4-BE49-F238E27FC236}">
                <a16:creationId xmlns:a16="http://schemas.microsoft.com/office/drawing/2014/main" id="{DC6040BD-FF7D-80CC-B276-BE6687440E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8594" y="3131033"/>
            <a:ext cx="3282999" cy="3114192"/>
          </a:xfrm>
          <a:prstGeom prst="rect">
            <a:avLst/>
          </a:prstGeom>
        </p:spPr>
      </p:pic>
      <p:sp>
        <p:nvSpPr>
          <p:cNvPr id="10" name="BlokTextu 9">
            <a:extLst>
              <a:ext uri="{FF2B5EF4-FFF2-40B4-BE49-F238E27FC236}">
                <a16:creationId xmlns:a16="http://schemas.microsoft.com/office/drawing/2014/main" id="{0895C9C3-AF00-0E2B-3EBE-1C04949269DE}"/>
              </a:ext>
            </a:extLst>
          </p:cNvPr>
          <p:cNvSpPr txBox="1"/>
          <p:nvPr/>
        </p:nvSpPr>
        <p:spPr>
          <a:xfrm>
            <a:off x="8411583" y="1992886"/>
            <a:ext cx="1407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800" b="1" i="0" dirty="0">
                <a:solidFill>
                  <a:schemeClr val="accent5">
                    <a:lumMod val="50000"/>
                  </a:schemeClr>
                </a:solidFill>
                <a:effectLst/>
                <a:latin typeface="Comic Sans MS" panose="030F0702030302020204" pitchFamily="66" charset="0"/>
              </a:rPr>
              <a:t>A350</a:t>
            </a:r>
            <a:endParaRPr lang="sk-SK" sz="2800" b="1" dirty="0">
              <a:solidFill>
                <a:schemeClr val="accent5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BlokTextu 10">
            <a:extLst>
              <a:ext uri="{FF2B5EF4-FFF2-40B4-BE49-F238E27FC236}">
                <a16:creationId xmlns:a16="http://schemas.microsoft.com/office/drawing/2014/main" id="{52663312-0E76-0791-9AA5-EF0C8AC09C45}"/>
              </a:ext>
            </a:extLst>
          </p:cNvPr>
          <p:cNvSpPr txBox="1"/>
          <p:nvPr/>
        </p:nvSpPr>
        <p:spPr>
          <a:xfrm>
            <a:off x="1952541" y="1992886"/>
            <a:ext cx="1407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800" b="1" i="0" dirty="0">
                <a:solidFill>
                  <a:schemeClr val="accent5">
                    <a:lumMod val="50000"/>
                  </a:schemeClr>
                </a:solidFill>
                <a:effectLst/>
                <a:latin typeface="Comic Sans MS" panose="030F0702030302020204" pitchFamily="66" charset="0"/>
              </a:rPr>
              <a:t>B777</a:t>
            </a:r>
            <a:endParaRPr lang="sk-SK" sz="2800" b="1" dirty="0">
              <a:solidFill>
                <a:schemeClr val="accent5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BlokTextu 11">
            <a:extLst>
              <a:ext uri="{FF2B5EF4-FFF2-40B4-BE49-F238E27FC236}">
                <a16:creationId xmlns:a16="http://schemas.microsoft.com/office/drawing/2014/main" id="{997E191D-524C-9497-7CA5-742604E01FA2}"/>
              </a:ext>
            </a:extLst>
          </p:cNvPr>
          <p:cNvSpPr txBox="1"/>
          <p:nvPr/>
        </p:nvSpPr>
        <p:spPr>
          <a:xfrm>
            <a:off x="6867160" y="2516106"/>
            <a:ext cx="43299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400" b="0" i="0" dirty="0">
                <a:effectLst/>
                <a:latin typeface="Comic Sans MS" panose="030F0702030302020204" pitchFamily="66" charset="0"/>
              </a:rPr>
              <a:t>Uchycení na zadní nosník</a:t>
            </a:r>
          </a:p>
        </p:txBody>
      </p:sp>
      <p:sp>
        <p:nvSpPr>
          <p:cNvPr id="13" name="BlokTextu 12">
            <a:extLst>
              <a:ext uri="{FF2B5EF4-FFF2-40B4-BE49-F238E27FC236}">
                <a16:creationId xmlns:a16="http://schemas.microsoft.com/office/drawing/2014/main" id="{54AF419B-3AD3-4A6A-2881-201E2BCF2BC6}"/>
              </a:ext>
            </a:extLst>
          </p:cNvPr>
          <p:cNvSpPr txBox="1"/>
          <p:nvPr/>
        </p:nvSpPr>
        <p:spPr>
          <a:xfrm>
            <a:off x="1083513" y="2468677"/>
            <a:ext cx="45533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400" b="0" i="0" dirty="0">
                <a:effectLst/>
                <a:latin typeface="Comic Sans MS" panose="030F0702030302020204" pitchFamily="66" charset="0"/>
              </a:rPr>
              <a:t>Uchycení na zadní a podvozkový nosník</a:t>
            </a:r>
          </a:p>
        </p:txBody>
      </p:sp>
    </p:spTree>
    <p:extLst>
      <p:ext uri="{BB962C8B-B14F-4D97-AF65-F5344CB8AC3E}">
        <p14:creationId xmlns:p14="http://schemas.microsoft.com/office/powerpoint/2010/main" val="22142401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41FEBD79-E347-80FC-32BD-14808F91D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F985F-BC14-4636-BA59-0BDED0B43EA8}" type="slidenum">
              <a:rPr lang="sk-SK" sz="2800" smtClean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28</a:t>
            </a:fld>
            <a:endParaRPr lang="sk-SK" sz="2800" dirty="0">
              <a:solidFill>
                <a:schemeClr val="accent5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BlokTextu 4">
            <a:extLst>
              <a:ext uri="{FF2B5EF4-FFF2-40B4-BE49-F238E27FC236}">
                <a16:creationId xmlns:a16="http://schemas.microsoft.com/office/drawing/2014/main" id="{A9D215F4-D9FE-A0E6-D735-8F11D54298D8}"/>
              </a:ext>
            </a:extLst>
          </p:cNvPr>
          <p:cNvSpPr txBox="1"/>
          <p:nvPr/>
        </p:nvSpPr>
        <p:spPr>
          <a:xfrm>
            <a:off x="4008700" y="1228940"/>
            <a:ext cx="7785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b="1" i="0" dirty="0" err="1">
                <a:effectLst/>
                <a:latin typeface="Comic Sans MS" panose="030F0702030302020204" pitchFamily="66" charset="0"/>
              </a:rPr>
              <a:t>Porovnání</a:t>
            </a:r>
            <a:r>
              <a:rPr lang="sk-SK" sz="3200" b="1" i="0" dirty="0">
                <a:effectLst/>
                <a:latin typeface="Comic Sans MS" panose="030F0702030302020204" pitchFamily="66" charset="0"/>
              </a:rPr>
              <a:t> </a:t>
            </a:r>
            <a:r>
              <a:rPr lang="sk-SK" sz="3200" b="1" dirty="0">
                <a:latin typeface="Comic Sans MS" panose="030F0702030302020204" pitchFamily="66" charset="0"/>
              </a:rPr>
              <a:t>konce </a:t>
            </a:r>
            <a:r>
              <a:rPr lang="sk-SK" sz="3200" b="1" dirty="0" err="1">
                <a:latin typeface="Comic Sans MS" panose="030F0702030302020204" pitchFamily="66" charset="0"/>
              </a:rPr>
              <a:t>křídel</a:t>
            </a:r>
            <a:endParaRPr lang="sk-SK" sz="3200" b="1" dirty="0">
              <a:latin typeface="Comic Sans MS" panose="030F0702030302020204" pitchFamily="66" charset="0"/>
            </a:endParaRPr>
          </a:p>
        </p:txBody>
      </p:sp>
      <p:grpSp>
        <p:nvGrpSpPr>
          <p:cNvPr id="6" name="Skupina 5">
            <a:extLst>
              <a:ext uri="{FF2B5EF4-FFF2-40B4-BE49-F238E27FC236}">
                <a16:creationId xmlns:a16="http://schemas.microsoft.com/office/drawing/2014/main" id="{72A33451-31E8-9C40-23A2-7A8ACAAE7D49}"/>
              </a:ext>
            </a:extLst>
          </p:cNvPr>
          <p:cNvGrpSpPr/>
          <p:nvPr/>
        </p:nvGrpSpPr>
        <p:grpSpPr>
          <a:xfrm>
            <a:off x="427922" y="1813715"/>
            <a:ext cx="3535066" cy="2722071"/>
            <a:chOff x="578252" y="2102297"/>
            <a:chExt cx="3535065" cy="2722071"/>
          </a:xfrm>
        </p:grpSpPr>
        <p:grpSp>
          <p:nvGrpSpPr>
            <p:cNvPr id="7" name="Skupina 6">
              <a:extLst>
                <a:ext uri="{FF2B5EF4-FFF2-40B4-BE49-F238E27FC236}">
                  <a16:creationId xmlns:a16="http://schemas.microsoft.com/office/drawing/2014/main" id="{87113A0B-41BC-4A21-6572-ACC709AA1A8B}"/>
                </a:ext>
              </a:extLst>
            </p:cNvPr>
            <p:cNvGrpSpPr/>
            <p:nvPr/>
          </p:nvGrpSpPr>
          <p:grpSpPr>
            <a:xfrm>
              <a:off x="578252" y="2102297"/>
              <a:ext cx="3535065" cy="2722071"/>
              <a:chOff x="839396" y="2736640"/>
              <a:chExt cx="3733603" cy="3400909"/>
            </a:xfrm>
          </p:grpSpPr>
          <p:sp>
            <p:nvSpPr>
              <p:cNvPr id="9" name="Obdĺžnik: zaoblené rohy 8">
                <a:extLst>
                  <a:ext uri="{FF2B5EF4-FFF2-40B4-BE49-F238E27FC236}">
                    <a16:creationId xmlns:a16="http://schemas.microsoft.com/office/drawing/2014/main" id="{CB51DFF4-8998-E867-0A3A-AA17C5C01A4B}"/>
                  </a:ext>
                </a:extLst>
              </p:cNvPr>
              <p:cNvSpPr/>
              <p:nvPr/>
            </p:nvSpPr>
            <p:spPr>
              <a:xfrm>
                <a:off x="839396" y="2736640"/>
                <a:ext cx="3733603" cy="3400909"/>
              </a:xfrm>
              <a:prstGeom prst="roundRect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k-SK"/>
              </a:p>
            </p:txBody>
          </p:sp>
          <p:sp>
            <p:nvSpPr>
              <p:cNvPr id="10" name="BlokTextu 9">
                <a:extLst>
                  <a:ext uri="{FF2B5EF4-FFF2-40B4-BE49-F238E27FC236}">
                    <a16:creationId xmlns:a16="http://schemas.microsoft.com/office/drawing/2014/main" id="{8D7792A7-594F-CEF7-361F-29E9B14384D0}"/>
                  </a:ext>
                </a:extLst>
              </p:cNvPr>
              <p:cNvSpPr txBox="1"/>
              <p:nvPr/>
            </p:nvSpPr>
            <p:spPr>
              <a:xfrm>
                <a:off x="2175076" y="2967335"/>
                <a:ext cx="1486707" cy="6537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k-SK" sz="2800" b="1" i="0" dirty="0">
                    <a:solidFill>
                      <a:schemeClr val="bg1"/>
                    </a:solidFill>
                    <a:effectLst/>
                    <a:latin typeface="Comic Sans MS" panose="030F0702030302020204" pitchFamily="66" charset="0"/>
                  </a:rPr>
                  <a:t>B777</a:t>
                </a:r>
                <a:endParaRPr lang="sk-SK" sz="2800" b="1" dirty="0">
                  <a:solidFill>
                    <a:schemeClr val="bg1"/>
                  </a:solidFill>
                  <a:latin typeface="Comic Sans MS" panose="030F0702030302020204" pitchFamily="66" charset="0"/>
                </a:endParaRPr>
              </a:p>
            </p:txBody>
          </p:sp>
        </p:grpSp>
        <p:sp>
          <p:nvSpPr>
            <p:cNvPr id="8" name="BlokTextu 7">
              <a:extLst>
                <a:ext uri="{FF2B5EF4-FFF2-40B4-BE49-F238E27FC236}">
                  <a16:creationId xmlns:a16="http://schemas.microsoft.com/office/drawing/2014/main" id="{963463F1-EE57-865F-243B-BA5CCA16B810}"/>
                </a:ext>
              </a:extLst>
            </p:cNvPr>
            <p:cNvSpPr txBox="1"/>
            <p:nvPr/>
          </p:nvSpPr>
          <p:spPr>
            <a:xfrm>
              <a:off x="715667" y="2996656"/>
              <a:ext cx="32819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sk-SK" sz="2400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konce </a:t>
              </a:r>
              <a:r>
                <a:rPr lang="sk-SK" sz="2400" dirty="0" err="1">
                  <a:solidFill>
                    <a:schemeClr val="bg1"/>
                  </a:solidFill>
                  <a:latin typeface="Comic Sans MS" panose="030F0702030302020204" pitchFamily="66" charset="0"/>
                </a:rPr>
                <a:t>křídel</a:t>
              </a:r>
              <a:r>
                <a:rPr lang="sk-SK" sz="2400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 ukončené </a:t>
              </a:r>
              <a:r>
                <a:rPr lang="sk-SK" sz="2400" dirty="0" err="1">
                  <a:solidFill>
                    <a:schemeClr val="bg1"/>
                  </a:solidFill>
                  <a:latin typeface="Comic Sans MS" panose="030F0702030302020204" pitchFamily="66" charset="0"/>
                </a:rPr>
                <a:t>způsobem</a:t>
              </a:r>
              <a:r>
                <a:rPr lang="sk-SK" sz="2400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 „raked”</a:t>
              </a:r>
              <a:endParaRPr lang="cs-CZ" sz="2400" b="0" i="0" dirty="0">
                <a:solidFill>
                  <a:schemeClr val="bg1"/>
                </a:solidFill>
                <a:effectLst/>
                <a:latin typeface="Comic Sans MS" panose="030F0702030302020204" pitchFamily="66" charset="0"/>
              </a:endParaRPr>
            </a:p>
          </p:txBody>
        </p:sp>
      </p:grpSp>
      <p:grpSp>
        <p:nvGrpSpPr>
          <p:cNvPr id="11" name="Skupina 10">
            <a:extLst>
              <a:ext uri="{FF2B5EF4-FFF2-40B4-BE49-F238E27FC236}">
                <a16:creationId xmlns:a16="http://schemas.microsoft.com/office/drawing/2014/main" id="{18FD244B-6468-A5AA-8430-15F2B7184648}"/>
              </a:ext>
            </a:extLst>
          </p:cNvPr>
          <p:cNvGrpSpPr/>
          <p:nvPr/>
        </p:nvGrpSpPr>
        <p:grpSpPr>
          <a:xfrm>
            <a:off x="7818735" y="1831918"/>
            <a:ext cx="3535065" cy="2722071"/>
            <a:chOff x="578252" y="2102297"/>
            <a:chExt cx="3535065" cy="2722071"/>
          </a:xfrm>
        </p:grpSpPr>
        <p:grpSp>
          <p:nvGrpSpPr>
            <p:cNvPr id="12" name="Skupina 11">
              <a:extLst>
                <a:ext uri="{FF2B5EF4-FFF2-40B4-BE49-F238E27FC236}">
                  <a16:creationId xmlns:a16="http://schemas.microsoft.com/office/drawing/2014/main" id="{69B58F65-3194-9652-304E-72466D7663E1}"/>
                </a:ext>
              </a:extLst>
            </p:cNvPr>
            <p:cNvGrpSpPr/>
            <p:nvPr/>
          </p:nvGrpSpPr>
          <p:grpSpPr>
            <a:xfrm>
              <a:off x="578252" y="2102297"/>
              <a:ext cx="3535065" cy="2722071"/>
              <a:chOff x="839396" y="2736640"/>
              <a:chExt cx="3733603" cy="3400909"/>
            </a:xfrm>
          </p:grpSpPr>
          <p:sp>
            <p:nvSpPr>
              <p:cNvPr id="14" name="Obdĺžnik: zaoblené rohy 13">
                <a:extLst>
                  <a:ext uri="{FF2B5EF4-FFF2-40B4-BE49-F238E27FC236}">
                    <a16:creationId xmlns:a16="http://schemas.microsoft.com/office/drawing/2014/main" id="{520B8246-1455-7474-FF1D-3047CD45AE09}"/>
                  </a:ext>
                </a:extLst>
              </p:cNvPr>
              <p:cNvSpPr/>
              <p:nvPr/>
            </p:nvSpPr>
            <p:spPr>
              <a:xfrm>
                <a:off x="839396" y="2736640"/>
                <a:ext cx="3733603" cy="3400909"/>
              </a:xfrm>
              <a:prstGeom prst="roundRect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k-SK" dirty="0"/>
              </a:p>
            </p:txBody>
          </p:sp>
          <p:sp>
            <p:nvSpPr>
              <p:cNvPr id="15" name="BlokTextu 14">
                <a:extLst>
                  <a:ext uri="{FF2B5EF4-FFF2-40B4-BE49-F238E27FC236}">
                    <a16:creationId xmlns:a16="http://schemas.microsoft.com/office/drawing/2014/main" id="{ADC042CD-3E1A-4325-D192-6F48D1432E20}"/>
                  </a:ext>
                </a:extLst>
              </p:cNvPr>
              <p:cNvSpPr txBox="1"/>
              <p:nvPr/>
            </p:nvSpPr>
            <p:spPr>
              <a:xfrm>
                <a:off x="2175076" y="2967335"/>
                <a:ext cx="1219801" cy="6537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k-SK" sz="2800" b="1" i="0" dirty="0">
                    <a:solidFill>
                      <a:schemeClr val="bg1"/>
                    </a:solidFill>
                    <a:effectLst/>
                    <a:latin typeface="Comic Sans MS" panose="030F0702030302020204" pitchFamily="66" charset="0"/>
                  </a:rPr>
                  <a:t>A350</a:t>
                </a:r>
                <a:endParaRPr lang="sk-SK" sz="2800" b="1" dirty="0">
                  <a:solidFill>
                    <a:schemeClr val="bg1"/>
                  </a:solidFill>
                  <a:latin typeface="Comic Sans MS" panose="030F0702030302020204" pitchFamily="66" charset="0"/>
                </a:endParaRPr>
              </a:p>
            </p:txBody>
          </p:sp>
        </p:grpSp>
        <p:sp>
          <p:nvSpPr>
            <p:cNvPr id="13" name="BlokTextu 12">
              <a:extLst>
                <a:ext uri="{FF2B5EF4-FFF2-40B4-BE49-F238E27FC236}">
                  <a16:creationId xmlns:a16="http://schemas.microsoft.com/office/drawing/2014/main" id="{96F05B8B-9A0A-4B37-0744-FE733F16DB98}"/>
                </a:ext>
              </a:extLst>
            </p:cNvPr>
            <p:cNvSpPr txBox="1"/>
            <p:nvPr/>
          </p:nvSpPr>
          <p:spPr>
            <a:xfrm>
              <a:off x="715667" y="2996656"/>
              <a:ext cx="32819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400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sharklety </a:t>
              </a:r>
              <a:r>
                <a:rPr lang="en-US" sz="2400" dirty="0" err="1">
                  <a:solidFill>
                    <a:schemeClr val="bg1"/>
                  </a:solidFill>
                  <a:latin typeface="Comic Sans MS" panose="030F0702030302020204" pitchFamily="66" charset="0"/>
                </a:rPr>
                <a:t>vyrobené</a:t>
              </a:r>
              <a:r>
                <a:rPr lang="en-US" sz="2400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 z CFRP a </a:t>
              </a:r>
              <a:r>
                <a:rPr lang="en-US" sz="2400" dirty="0" err="1">
                  <a:solidFill>
                    <a:schemeClr val="bg1"/>
                  </a:solidFill>
                  <a:latin typeface="Comic Sans MS" panose="030F0702030302020204" pitchFamily="66" charset="0"/>
                </a:rPr>
                <a:t>hliníku</a:t>
              </a:r>
              <a:endParaRPr lang="cs-CZ" sz="2400" b="0" i="0" dirty="0">
                <a:solidFill>
                  <a:schemeClr val="bg1"/>
                </a:solidFill>
                <a:effectLst/>
                <a:latin typeface="Comic Sans MS" panose="030F0702030302020204" pitchFamily="66" charset="0"/>
              </a:endParaRPr>
            </a:p>
          </p:txBody>
        </p:sp>
      </p:grpSp>
      <p:pic>
        <p:nvPicPr>
          <p:cNvPr id="17" name="Obrázok 16" descr="Obrázok, na ktorom je snímka obrazovky&#10;&#10;Automaticky generovaný popis">
            <a:extLst>
              <a:ext uri="{FF2B5EF4-FFF2-40B4-BE49-F238E27FC236}">
                <a16:creationId xmlns:a16="http://schemas.microsoft.com/office/drawing/2014/main" id="{CDC46AB3-AAC2-4FAE-291A-088D4E4601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437" y="3590725"/>
            <a:ext cx="5658848" cy="3200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98222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7DBE4D32-2C51-5F9F-AF72-6588980B74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F985F-BC14-4636-BA59-0BDED0B43EA8}" type="slidenum">
              <a:rPr lang="sk-SK" smtClean="0"/>
              <a:t>29</a:t>
            </a:fld>
            <a:endParaRPr lang="sk-SK"/>
          </a:p>
        </p:txBody>
      </p:sp>
      <p:sp>
        <p:nvSpPr>
          <p:cNvPr id="5" name="BlokTextu 4">
            <a:extLst>
              <a:ext uri="{FF2B5EF4-FFF2-40B4-BE49-F238E27FC236}">
                <a16:creationId xmlns:a16="http://schemas.microsoft.com/office/drawing/2014/main" id="{71319C11-603B-3253-2F4A-272B60067B9E}"/>
              </a:ext>
            </a:extLst>
          </p:cNvPr>
          <p:cNvSpPr txBox="1"/>
          <p:nvPr/>
        </p:nvSpPr>
        <p:spPr>
          <a:xfrm>
            <a:off x="2399820" y="2921168"/>
            <a:ext cx="84147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6000" b="1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Děkuji</a:t>
            </a:r>
            <a:r>
              <a:rPr lang="sk-SK" sz="6000" b="1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 za </a:t>
            </a:r>
            <a:r>
              <a:rPr lang="cs-CZ" sz="6000" b="1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pozornost</a:t>
            </a:r>
          </a:p>
        </p:txBody>
      </p:sp>
    </p:spTree>
    <p:extLst>
      <p:ext uri="{BB962C8B-B14F-4D97-AF65-F5344CB8AC3E}">
        <p14:creationId xmlns:p14="http://schemas.microsoft.com/office/powerpoint/2010/main" val="18516168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AC226C4A-2799-96DA-1CCE-9D5131F16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0440" y="6325870"/>
            <a:ext cx="2743200" cy="365125"/>
          </a:xfrm>
        </p:spPr>
        <p:txBody>
          <a:bodyPr/>
          <a:lstStyle/>
          <a:p>
            <a:fld id="{D1CF985F-BC14-4636-BA59-0BDED0B43EA8}" type="slidenum">
              <a:rPr lang="sk-SK" sz="2800" smtClean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3</a:t>
            </a:fld>
            <a:endParaRPr lang="sk-SK" sz="2800" dirty="0">
              <a:solidFill>
                <a:schemeClr val="accent5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8" name="Skupina 7">
            <a:extLst>
              <a:ext uri="{FF2B5EF4-FFF2-40B4-BE49-F238E27FC236}">
                <a16:creationId xmlns:a16="http://schemas.microsoft.com/office/drawing/2014/main" id="{CB47717C-F8D0-0BCB-26D8-93609E642494}"/>
              </a:ext>
            </a:extLst>
          </p:cNvPr>
          <p:cNvGrpSpPr/>
          <p:nvPr/>
        </p:nvGrpSpPr>
        <p:grpSpPr>
          <a:xfrm>
            <a:off x="284480" y="1247494"/>
            <a:ext cx="6664344" cy="1849119"/>
            <a:chOff x="711200" y="1906809"/>
            <a:chExt cx="11050083" cy="1852391"/>
          </a:xfrm>
        </p:grpSpPr>
        <p:sp>
          <p:nvSpPr>
            <p:cNvPr id="6" name="Obdĺžnik: zaoblené rohy 5">
              <a:extLst>
                <a:ext uri="{FF2B5EF4-FFF2-40B4-BE49-F238E27FC236}">
                  <a16:creationId xmlns:a16="http://schemas.microsoft.com/office/drawing/2014/main" id="{85071547-44CB-79AF-1573-BBDF0186B3DA}"/>
                </a:ext>
              </a:extLst>
            </p:cNvPr>
            <p:cNvSpPr/>
            <p:nvPr/>
          </p:nvSpPr>
          <p:spPr>
            <a:xfrm>
              <a:off x="711200" y="1906809"/>
              <a:ext cx="10932160" cy="1852391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k-SK"/>
            </a:p>
          </p:txBody>
        </p:sp>
        <p:sp>
          <p:nvSpPr>
            <p:cNvPr id="7" name="BlokTextu 6">
              <a:extLst>
                <a:ext uri="{FF2B5EF4-FFF2-40B4-BE49-F238E27FC236}">
                  <a16:creationId xmlns:a16="http://schemas.microsoft.com/office/drawing/2014/main" id="{233E7FDF-763C-660F-5FA0-3D809AA53161}"/>
                </a:ext>
              </a:extLst>
            </p:cNvPr>
            <p:cNvSpPr txBox="1"/>
            <p:nvPr/>
          </p:nvSpPr>
          <p:spPr>
            <a:xfrm>
              <a:off x="1001843" y="2017395"/>
              <a:ext cx="10759440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800" b="1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  <a:ea typeface="Calibri" panose="020F0502020204030204" pitchFamily="34" charset="0"/>
                  <a:cs typeface="Times New Roman" panose="02020603050405020304" pitchFamily="18" charset="0"/>
                </a:rPr>
                <a:t>Aerodynamické požadavky:</a:t>
              </a:r>
              <a:endParaRPr lang="sk-SK" sz="2800" dirty="0">
                <a:solidFill>
                  <a:schemeClr val="bg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cs-CZ" sz="2400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vysoký</a:t>
              </a:r>
              <a:r>
                <a:rPr lang="sk-SK" sz="2400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 </a:t>
              </a:r>
              <a:r>
                <a:rPr lang="cs-CZ" sz="2400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součinitel</a:t>
              </a:r>
              <a:r>
                <a:rPr lang="sk-SK" sz="2400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 vztlaku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sk-SK" sz="2400" dirty="0" err="1">
                  <a:solidFill>
                    <a:schemeClr val="bg1"/>
                  </a:solidFill>
                  <a:latin typeface="Comic Sans MS" panose="030F0702030302020204" pitchFamily="66" charset="0"/>
                </a:rPr>
                <a:t>minimální</a:t>
              </a:r>
              <a:r>
                <a:rPr lang="sk-SK" sz="2400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 </a:t>
              </a:r>
              <a:r>
                <a:rPr lang="sk-SK" sz="2400" dirty="0" err="1">
                  <a:solidFill>
                    <a:schemeClr val="bg1"/>
                  </a:solidFill>
                  <a:latin typeface="Comic Sans MS" panose="030F0702030302020204" pitchFamily="66" charset="0"/>
                </a:rPr>
                <a:t>součinitel</a:t>
              </a:r>
              <a:r>
                <a:rPr lang="sk-SK" sz="2400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 odporu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sk-SK" sz="2400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prvotní </a:t>
              </a:r>
              <a:r>
                <a:rPr lang="sk-SK" sz="2400" dirty="0" err="1">
                  <a:solidFill>
                    <a:schemeClr val="bg1"/>
                  </a:solidFill>
                  <a:latin typeface="Comic Sans MS" panose="030F0702030302020204" pitchFamily="66" charset="0"/>
                </a:rPr>
                <a:t>odtržení</a:t>
              </a:r>
              <a:r>
                <a:rPr lang="sk-SK" sz="2400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 </a:t>
              </a:r>
              <a:r>
                <a:rPr lang="sk-SK" sz="2400" dirty="0" err="1">
                  <a:solidFill>
                    <a:schemeClr val="bg1"/>
                  </a:solidFill>
                  <a:latin typeface="Comic Sans MS" panose="030F0702030302020204" pitchFamily="66" charset="0"/>
                </a:rPr>
                <a:t>proudu</a:t>
              </a:r>
              <a:endParaRPr lang="sk-SK" sz="2400" dirty="0">
                <a:solidFill>
                  <a:schemeClr val="bg1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9" name="Skupina 8">
            <a:extLst>
              <a:ext uri="{FF2B5EF4-FFF2-40B4-BE49-F238E27FC236}">
                <a16:creationId xmlns:a16="http://schemas.microsoft.com/office/drawing/2014/main" id="{F2C7825A-4707-7E8A-5E13-D07B9C79467C}"/>
              </a:ext>
            </a:extLst>
          </p:cNvPr>
          <p:cNvGrpSpPr/>
          <p:nvPr/>
        </p:nvGrpSpPr>
        <p:grpSpPr>
          <a:xfrm>
            <a:off x="5303828" y="3172392"/>
            <a:ext cx="6593224" cy="1373278"/>
            <a:chOff x="764597" y="1780613"/>
            <a:chExt cx="10932160" cy="1852391"/>
          </a:xfrm>
        </p:grpSpPr>
        <p:sp>
          <p:nvSpPr>
            <p:cNvPr id="10" name="Obdĺžnik: zaoblené rohy 9">
              <a:extLst>
                <a:ext uri="{FF2B5EF4-FFF2-40B4-BE49-F238E27FC236}">
                  <a16:creationId xmlns:a16="http://schemas.microsoft.com/office/drawing/2014/main" id="{E6696229-0371-F548-371B-ACB4DE7F203D}"/>
                </a:ext>
              </a:extLst>
            </p:cNvPr>
            <p:cNvSpPr/>
            <p:nvPr/>
          </p:nvSpPr>
          <p:spPr>
            <a:xfrm>
              <a:off x="764597" y="1780613"/>
              <a:ext cx="10932160" cy="1852391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k-SK" dirty="0"/>
            </a:p>
          </p:txBody>
        </p:sp>
        <p:sp>
          <p:nvSpPr>
            <p:cNvPr id="11" name="BlokTextu 10">
              <a:extLst>
                <a:ext uri="{FF2B5EF4-FFF2-40B4-BE49-F238E27FC236}">
                  <a16:creationId xmlns:a16="http://schemas.microsoft.com/office/drawing/2014/main" id="{9BCAD141-BD92-B887-C426-4EBE78B78163}"/>
                </a:ext>
              </a:extLst>
            </p:cNvPr>
            <p:cNvSpPr txBox="1"/>
            <p:nvPr/>
          </p:nvSpPr>
          <p:spPr>
            <a:xfrm>
              <a:off x="937317" y="1822917"/>
              <a:ext cx="10759440" cy="1702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800" b="1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  <a:ea typeface="Calibri" panose="020F0502020204030204" pitchFamily="34" charset="0"/>
                  <a:cs typeface="Times New Roman" panose="02020603050405020304" pitchFamily="18" charset="0"/>
                </a:rPr>
                <a:t>Požadavky na pevnost a tuhost:</a:t>
              </a:r>
              <a:endParaRPr lang="sk-SK" sz="2800" dirty="0">
                <a:solidFill>
                  <a:schemeClr val="bg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sk-SK" sz="2400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nízka </a:t>
              </a:r>
              <a:r>
                <a:rPr lang="sk-SK" sz="2400" dirty="0" err="1">
                  <a:solidFill>
                    <a:schemeClr val="bg1"/>
                  </a:solidFill>
                  <a:latin typeface="Comic Sans MS" panose="030F0702030302020204" pitchFamily="66" charset="0"/>
                </a:rPr>
                <a:t>hmotnost</a:t>
              </a:r>
              <a:endParaRPr lang="sk-SK" sz="2400" dirty="0">
                <a:solidFill>
                  <a:schemeClr val="bg1"/>
                </a:solidFill>
                <a:latin typeface="Comic Sans MS" panose="030F0702030302020204" pitchFamily="66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sk-SK" sz="2400" dirty="0" err="1">
                  <a:solidFill>
                    <a:schemeClr val="bg1"/>
                  </a:solidFill>
                  <a:latin typeface="Comic Sans MS" panose="030F0702030302020204" pitchFamily="66" charset="0"/>
                </a:rPr>
                <a:t>životnost</a:t>
              </a:r>
              <a:r>
                <a:rPr lang="sk-SK" sz="2400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 </a:t>
              </a:r>
            </a:p>
          </p:txBody>
        </p:sp>
      </p:grpSp>
      <p:grpSp>
        <p:nvGrpSpPr>
          <p:cNvPr id="12" name="Skupina 11">
            <a:extLst>
              <a:ext uri="{FF2B5EF4-FFF2-40B4-BE49-F238E27FC236}">
                <a16:creationId xmlns:a16="http://schemas.microsoft.com/office/drawing/2014/main" id="{B88A81E3-EB28-4594-6540-509246DB34EB}"/>
              </a:ext>
            </a:extLst>
          </p:cNvPr>
          <p:cNvGrpSpPr/>
          <p:nvPr/>
        </p:nvGrpSpPr>
        <p:grpSpPr>
          <a:xfrm>
            <a:off x="284480" y="4659313"/>
            <a:ext cx="6593224" cy="1849119"/>
            <a:chOff x="711200" y="1906809"/>
            <a:chExt cx="10932160" cy="1852391"/>
          </a:xfrm>
        </p:grpSpPr>
        <p:sp>
          <p:nvSpPr>
            <p:cNvPr id="13" name="Obdĺžnik: zaoblené rohy 12">
              <a:extLst>
                <a:ext uri="{FF2B5EF4-FFF2-40B4-BE49-F238E27FC236}">
                  <a16:creationId xmlns:a16="http://schemas.microsoft.com/office/drawing/2014/main" id="{EB7FDC31-13BC-D5DD-9D5D-5462709CBDDA}"/>
                </a:ext>
              </a:extLst>
            </p:cNvPr>
            <p:cNvSpPr/>
            <p:nvPr/>
          </p:nvSpPr>
          <p:spPr>
            <a:xfrm>
              <a:off x="711200" y="1906809"/>
              <a:ext cx="10932160" cy="1852391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k-SK"/>
            </a:p>
          </p:txBody>
        </p:sp>
        <p:sp>
          <p:nvSpPr>
            <p:cNvPr id="14" name="BlokTextu 13">
              <a:extLst>
                <a:ext uri="{FF2B5EF4-FFF2-40B4-BE49-F238E27FC236}">
                  <a16:creationId xmlns:a16="http://schemas.microsoft.com/office/drawing/2014/main" id="{21827B63-408C-242B-331C-60D8FF3918EB}"/>
                </a:ext>
              </a:extLst>
            </p:cNvPr>
            <p:cNvSpPr txBox="1"/>
            <p:nvPr/>
          </p:nvSpPr>
          <p:spPr>
            <a:xfrm>
              <a:off x="883920" y="1982722"/>
              <a:ext cx="10759440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800" b="1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  <a:ea typeface="Calibri" panose="020F0502020204030204" pitchFamily="34" charset="0"/>
                  <a:cs typeface="Times New Roman" panose="02020603050405020304" pitchFamily="18" charset="0"/>
                </a:rPr>
                <a:t>Technologické požadavky:</a:t>
              </a:r>
              <a:endParaRPr lang="sk-SK" sz="2800" dirty="0">
                <a:solidFill>
                  <a:schemeClr val="bg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sk-SK" sz="2400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nízke náklady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sk-SK" sz="2400" dirty="0" err="1">
                  <a:solidFill>
                    <a:schemeClr val="bg1"/>
                  </a:solidFill>
                  <a:latin typeface="Comic Sans MS" panose="030F0702030302020204" pitchFamily="66" charset="0"/>
                </a:rPr>
                <a:t>vyměnitelnost</a:t>
              </a:r>
              <a:r>
                <a:rPr lang="sk-SK" sz="2400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 </a:t>
              </a:r>
              <a:r>
                <a:rPr lang="sk-SK" sz="2400" dirty="0" err="1">
                  <a:solidFill>
                    <a:schemeClr val="bg1"/>
                  </a:solidFill>
                  <a:latin typeface="Comic Sans MS" panose="030F0702030302020204" pitchFamily="66" charset="0"/>
                </a:rPr>
                <a:t>dílu</a:t>
              </a:r>
              <a:endParaRPr lang="sk-SK" sz="2400" dirty="0">
                <a:solidFill>
                  <a:schemeClr val="bg1"/>
                </a:solidFill>
                <a:latin typeface="Comic Sans MS" panose="030F0702030302020204" pitchFamily="66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sk-SK" sz="2400" dirty="0" err="1">
                  <a:solidFill>
                    <a:schemeClr val="bg1"/>
                  </a:solidFill>
                  <a:latin typeface="Comic Sans MS" panose="030F0702030302020204" pitchFamily="66" charset="0"/>
                </a:rPr>
                <a:t>korozivzdorná</a:t>
              </a:r>
              <a:r>
                <a:rPr lang="sk-SK" sz="2400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 </a:t>
              </a:r>
              <a:r>
                <a:rPr lang="sk-SK" sz="2400" dirty="0" err="1">
                  <a:solidFill>
                    <a:schemeClr val="bg1"/>
                  </a:solidFill>
                  <a:latin typeface="Comic Sans MS" panose="030F0702030302020204" pitchFamily="66" charset="0"/>
                </a:rPr>
                <a:t>konstrukce</a:t>
              </a:r>
              <a:endParaRPr lang="sk-SK" sz="2400" dirty="0">
                <a:solidFill>
                  <a:schemeClr val="bg1"/>
                </a:solidFill>
                <a:latin typeface="Comic Sans MS" panose="030F0702030302020204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76776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3F9CDFE3-E304-634A-026C-7545F917F0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8255" y="1268972"/>
            <a:ext cx="9053945" cy="649568"/>
          </a:xfrm>
        </p:spPr>
        <p:txBody>
          <a:bodyPr/>
          <a:lstStyle/>
          <a:p>
            <a:r>
              <a:rPr lang="sk-SK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Používané materiály</a:t>
            </a:r>
            <a:br>
              <a:rPr lang="en-US" dirty="0">
                <a:latin typeface="Comic Sans MS" panose="030F0702030302020204" pitchFamily="66" charset="0"/>
              </a:rPr>
            </a:br>
            <a:endParaRPr lang="sk-SK" dirty="0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BFB6EFD2-C4AA-4885-0F24-3BDBE5575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F985F-BC14-4636-BA59-0BDED0B43EA8}" type="slidenum">
              <a:rPr lang="sk-SK" sz="2800" smtClean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pPr/>
              <a:t>4</a:t>
            </a:fld>
            <a:endParaRPr lang="sk-SK" sz="2800" dirty="0">
              <a:solidFill>
                <a:schemeClr val="accent5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BlokTextu 5">
            <a:extLst>
              <a:ext uri="{FF2B5EF4-FFF2-40B4-BE49-F238E27FC236}">
                <a16:creationId xmlns:a16="http://schemas.microsoft.com/office/drawing/2014/main" id="{E9C767DA-8AF1-C6C1-867A-28048C2B9BA8}"/>
              </a:ext>
            </a:extLst>
          </p:cNvPr>
          <p:cNvSpPr txBox="1"/>
          <p:nvPr/>
        </p:nvSpPr>
        <p:spPr>
          <a:xfrm>
            <a:off x="4547259" y="1715020"/>
            <a:ext cx="25186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800" b="1" dirty="0" err="1">
                <a:latin typeface="Comic Sans MS" panose="030F0702030302020204" pitchFamily="66" charset="0"/>
              </a:rPr>
              <a:t>Slitiny</a:t>
            </a:r>
            <a:r>
              <a:rPr lang="sk-SK" sz="2800" b="1" dirty="0">
                <a:latin typeface="Comic Sans MS" panose="030F0702030302020204" pitchFamily="66" charset="0"/>
              </a:rPr>
              <a:t> hliníku</a:t>
            </a:r>
          </a:p>
        </p:txBody>
      </p:sp>
      <p:grpSp>
        <p:nvGrpSpPr>
          <p:cNvPr id="19" name="Skupina 18">
            <a:extLst>
              <a:ext uri="{FF2B5EF4-FFF2-40B4-BE49-F238E27FC236}">
                <a16:creationId xmlns:a16="http://schemas.microsoft.com/office/drawing/2014/main" id="{4A9F40B8-E574-8949-A6BC-207C75EB9742}"/>
              </a:ext>
            </a:extLst>
          </p:cNvPr>
          <p:cNvGrpSpPr/>
          <p:nvPr/>
        </p:nvGrpSpPr>
        <p:grpSpPr>
          <a:xfrm>
            <a:off x="550502" y="2299089"/>
            <a:ext cx="5192481" cy="4422386"/>
            <a:chOff x="483879" y="2320775"/>
            <a:chExt cx="5004046" cy="4239823"/>
          </a:xfrm>
        </p:grpSpPr>
        <p:grpSp>
          <p:nvGrpSpPr>
            <p:cNvPr id="14" name="Skupina 13">
              <a:extLst>
                <a:ext uri="{FF2B5EF4-FFF2-40B4-BE49-F238E27FC236}">
                  <a16:creationId xmlns:a16="http://schemas.microsoft.com/office/drawing/2014/main" id="{99737DE1-9F88-A0F2-4FF7-3AE0B01CCDA0}"/>
                </a:ext>
              </a:extLst>
            </p:cNvPr>
            <p:cNvGrpSpPr/>
            <p:nvPr/>
          </p:nvGrpSpPr>
          <p:grpSpPr>
            <a:xfrm>
              <a:off x="483879" y="2320775"/>
              <a:ext cx="5004046" cy="4239823"/>
              <a:chOff x="1041646" y="2784566"/>
              <a:chExt cx="4566082" cy="3776032"/>
            </a:xfrm>
          </p:grpSpPr>
          <p:sp>
            <p:nvSpPr>
              <p:cNvPr id="8" name="Obdĺžnik: zaoblené rohy 7">
                <a:extLst>
                  <a:ext uri="{FF2B5EF4-FFF2-40B4-BE49-F238E27FC236}">
                    <a16:creationId xmlns:a16="http://schemas.microsoft.com/office/drawing/2014/main" id="{B5519825-F147-95BD-E0BD-D7449B1B55F3}"/>
                  </a:ext>
                </a:extLst>
              </p:cNvPr>
              <p:cNvSpPr/>
              <p:nvPr/>
            </p:nvSpPr>
            <p:spPr>
              <a:xfrm>
                <a:off x="1041646" y="2784566"/>
                <a:ext cx="4566082" cy="3776032"/>
              </a:xfrm>
              <a:prstGeom prst="roundRect">
                <a:avLst/>
              </a:prstGeom>
              <a:solidFill>
                <a:schemeClr val="bg2">
                  <a:lumMod val="2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k-SK"/>
              </a:p>
            </p:txBody>
          </p:sp>
          <p:sp>
            <p:nvSpPr>
              <p:cNvPr id="10" name="BlokTextu 9">
                <a:extLst>
                  <a:ext uri="{FF2B5EF4-FFF2-40B4-BE49-F238E27FC236}">
                    <a16:creationId xmlns:a16="http://schemas.microsoft.com/office/drawing/2014/main" id="{AA93C0D0-7C73-957B-7399-9A94A9DE9AA6}"/>
                  </a:ext>
                </a:extLst>
              </p:cNvPr>
              <p:cNvSpPr txBox="1"/>
              <p:nvPr/>
            </p:nvSpPr>
            <p:spPr>
              <a:xfrm>
                <a:off x="2213499" y="2931579"/>
                <a:ext cx="3089429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k-SK" sz="2400" b="1" dirty="0" err="1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Slitina</a:t>
                </a:r>
                <a:r>
                  <a:rPr lang="sk-SK" sz="2400" b="1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 2024</a:t>
                </a:r>
              </a:p>
              <a:p>
                <a:endParaRPr lang="sk-SK" dirty="0"/>
              </a:p>
            </p:txBody>
          </p:sp>
        </p:grpSp>
        <p:sp>
          <p:nvSpPr>
            <p:cNvPr id="18" name="BlokTextu 17">
              <a:extLst>
                <a:ext uri="{FF2B5EF4-FFF2-40B4-BE49-F238E27FC236}">
                  <a16:creationId xmlns:a16="http://schemas.microsoft.com/office/drawing/2014/main" id="{5D0A3390-D17B-B623-3B34-9A7D9E64FDE6}"/>
                </a:ext>
              </a:extLst>
            </p:cNvPr>
            <p:cNvSpPr txBox="1"/>
            <p:nvPr/>
          </p:nvSpPr>
          <p:spPr>
            <a:xfrm>
              <a:off x="723189" y="3070077"/>
              <a:ext cx="4532392" cy="32752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sk-SK" sz="2400" b="0" i="0" dirty="0" err="1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Primárním</a:t>
              </a:r>
              <a:r>
                <a:rPr lang="sk-SK" sz="24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 </a:t>
              </a:r>
              <a:r>
                <a:rPr lang="sk-SK" sz="2400" b="0" i="0" dirty="0" err="1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legujícím</a:t>
              </a:r>
              <a:r>
                <a:rPr lang="sk-SK" sz="24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 </a:t>
              </a:r>
              <a:r>
                <a:rPr lang="sk-SK" sz="2400" b="0" i="0" dirty="0" err="1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prvek</a:t>
              </a:r>
              <a:r>
                <a:rPr lang="sk-SK" sz="2400" dirty="0" err="1">
                  <a:solidFill>
                    <a:schemeClr val="bg1"/>
                  </a:solidFill>
                  <a:latin typeface="Comic Sans MS" panose="030F0702030302020204" pitchFamily="66" charset="0"/>
                </a:rPr>
                <a:t>-</a:t>
              </a:r>
              <a:r>
                <a:rPr lang="sk-SK" sz="2400" b="0" i="0" dirty="0" err="1">
                  <a:solidFill>
                    <a:srgbClr val="FF0000"/>
                  </a:solidFill>
                  <a:effectLst/>
                  <a:latin typeface="Comic Sans MS" panose="030F0702030302020204" pitchFamily="66" charset="0"/>
                </a:rPr>
                <a:t>měď</a:t>
              </a:r>
              <a:endParaRPr lang="sk-SK" sz="2400" b="0" i="0" dirty="0">
                <a:solidFill>
                  <a:srgbClr val="FF0000"/>
                </a:solidFill>
                <a:effectLst/>
                <a:latin typeface="Comic Sans MS" panose="030F0702030302020204" pitchFamily="66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sk-SK" sz="24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vysokopevnostní </a:t>
              </a:r>
              <a:r>
                <a:rPr lang="sk-SK" sz="2400" b="0" i="0" dirty="0" err="1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slitina</a:t>
              </a:r>
              <a:r>
                <a:rPr lang="sk-SK" sz="24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 s </a:t>
              </a:r>
              <a:r>
                <a:rPr lang="sk-SK" sz="2400" b="0" i="0" dirty="0" err="1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vynikající</a:t>
              </a:r>
              <a:r>
                <a:rPr lang="sk-SK" sz="24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 odolnosti proti </a:t>
              </a:r>
              <a:r>
                <a:rPr lang="sk-SK" sz="2400" b="0" i="0" dirty="0" err="1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únavě</a:t>
              </a:r>
              <a:endParaRPr lang="sk-SK" sz="2400" b="0" i="0" dirty="0">
                <a:solidFill>
                  <a:schemeClr val="bg1"/>
                </a:solidFill>
                <a:effectLst/>
                <a:latin typeface="Comic Sans MS" panose="030F0702030302020204" pitchFamily="66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sk-SK" sz="24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špatná </a:t>
              </a:r>
              <a:r>
                <a:rPr lang="sk-SK" sz="2400" b="0" i="0" dirty="0" err="1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odolnost</a:t>
              </a:r>
              <a:r>
                <a:rPr lang="sk-SK" sz="24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 </a:t>
              </a:r>
              <a:r>
                <a:rPr lang="sk-SK" sz="2400" b="0" i="0" dirty="0" err="1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vůči</a:t>
              </a:r>
              <a:r>
                <a:rPr lang="sk-SK" sz="24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 </a:t>
              </a:r>
              <a:r>
                <a:rPr lang="sk-SK" sz="2400" b="0" i="0" dirty="0" err="1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korozi</a:t>
              </a:r>
              <a:r>
                <a:rPr lang="sk-SK" sz="24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 a </a:t>
              </a:r>
              <a:r>
                <a:rPr lang="sk-SK" sz="2400" b="0" i="0" dirty="0" err="1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svařitelnosti</a:t>
              </a:r>
              <a:endParaRPr lang="sk-SK" sz="2400" b="0" i="0" dirty="0">
                <a:solidFill>
                  <a:schemeClr val="bg1"/>
                </a:solidFill>
                <a:effectLst/>
                <a:latin typeface="Comic Sans MS" panose="030F0702030302020204" pitchFamily="66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sk-SK" sz="2400" b="0" i="0" dirty="0" err="1">
                  <a:solidFill>
                    <a:srgbClr val="FFFF00"/>
                  </a:solidFill>
                  <a:effectLst/>
                  <a:latin typeface="Comic Sans MS" panose="030F0702030302020204" pitchFamily="66" charset="0"/>
                </a:rPr>
                <a:t>konstrukce</a:t>
              </a:r>
              <a:r>
                <a:rPr lang="sk-SK" sz="2400" b="0" i="0" dirty="0">
                  <a:solidFill>
                    <a:srgbClr val="FFFF00"/>
                  </a:solidFill>
                  <a:effectLst/>
                  <a:latin typeface="Comic Sans MS" panose="030F0702030302020204" pitchFamily="66" charset="0"/>
                </a:rPr>
                <a:t> </a:t>
              </a:r>
              <a:r>
                <a:rPr lang="sk-SK" sz="2400" b="0" i="0" dirty="0" err="1">
                  <a:solidFill>
                    <a:srgbClr val="FFFF00"/>
                  </a:solidFill>
                  <a:effectLst/>
                  <a:latin typeface="Comic Sans MS" panose="030F0702030302020204" pitchFamily="66" charset="0"/>
                </a:rPr>
                <a:t>žeber</a:t>
              </a:r>
              <a:r>
                <a:rPr lang="sk-SK" sz="2400" b="0" i="0" dirty="0">
                  <a:solidFill>
                    <a:srgbClr val="FFFF00"/>
                  </a:solidFill>
                  <a:effectLst/>
                  <a:latin typeface="Comic Sans MS" panose="030F0702030302020204" pitchFamily="66" charset="0"/>
                </a:rPr>
                <a:t> a </a:t>
              </a:r>
              <a:r>
                <a:rPr lang="sk-SK" sz="2400" b="0" i="0" dirty="0" err="1">
                  <a:solidFill>
                    <a:srgbClr val="FFFF00"/>
                  </a:solidFill>
                  <a:effectLst/>
                  <a:latin typeface="Comic Sans MS" panose="030F0702030302020204" pitchFamily="66" charset="0"/>
                </a:rPr>
                <a:t>jiných</a:t>
              </a:r>
              <a:r>
                <a:rPr lang="sk-SK" sz="2400" b="0" i="0" dirty="0">
                  <a:solidFill>
                    <a:srgbClr val="FFFF00"/>
                  </a:solidFill>
                  <a:effectLst/>
                  <a:latin typeface="Comic Sans MS" panose="030F0702030302020204" pitchFamily="66" charset="0"/>
                </a:rPr>
                <a:t> namáhaných </a:t>
              </a:r>
              <a:r>
                <a:rPr lang="sk-SK" sz="2400" b="0" i="0" dirty="0" err="1">
                  <a:solidFill>
                    <a:srgbClr val="FFFF00"/>
                  </a:solidFill>
                  <a:effectLst/>
                  <a:latin typeface="Comic Sans MS" panose="030F0702030302020204" pitchFamily="66" charset="0"/>
                </a:rPr>
                <a:t>částí</a:t>
              </a:r>
              <a:r>
                <a:rPr lang="sk-SK" sz="2400" b="0" i="0" dirty="0">
                  <a:solidFill>
                    <a:srgbClr val="FFFF00"/>
                  </a:solidFill>
                  <a:effectLst/>
                  <a:latin typeface="Comic Sans MS" panose="030F0702030302020204" pitchFamily="66" charset="0"/>
                </a:rPr>
                <a:t> </a:t>
              </a:r>
              <a:r>
                <a:rPr lang="sk-SK" sz="2400" b="0" i="0" dirty="0" err="1">
                  <a:solidFill>
                    <a:srgbClr val="FFFF00"/>
                  </a:solidFill>
                  <a:effectLst/>
                  <a:latin typeface="Comic Sans MS" panose="030F0702030302020204" pitchFamily="66" charset="0"/>
                </a:rPr>
                <a:t>křídla</a:t>
              </a:r>
              <a:endParaRPr lang="sk-SK" sz="2400" dirty="0">
                <a:solidFill>
                  <a:srgbClr val="FFFF00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21" name="Skupina 20">
            <a:extLst>
              <a:ext uri="{FF2B5EF4-FFF2-40B4-BE49-F238E27FC236}">
                <a16:creationId xmlns:a16="http://schemas.microsoft.com/office/drawing/2014/main" id="{E526755A-4BFF-E26D-D10A-913B86C60917}"/>
              </a:ext>
            </a:extLst>
          </p:cNvPr>
          <p:cNvGrpSpPr/>
          <p:nvPr/>
        </p:nvGrpSpPr>
        <p:grpSpPr>
          <a:xfrm>
            <a:off x="5991305" y="2299089"/>
            <a:ext cx="5089761" cy="4376961"/>
            <a:chOff x="483879" y="2320775"/>
            <a:chExt cx="5004046" cy="4239823"/>
          </a:xfrm>
          <a:solidFill>
            <a:schemeClr val="bg2">
              <a:lumMod val="25000"/>
            </a:schemeClr>
          </a:solidFill>
        </p:grpSpPr>
        <p:grpSp>
          <p:nvGrpSpPr>
            <p:cNvPr id="22" name="Skupina 21">
              <a:extLst>
                <a:ext uri="{FF2B5EF4-FFF2-40B4-BE49-F238E27FC236}">
                  <a16:creationId xmlns:a16="http://schemas.microsoft.com/office/drawing/2014/main" id="{A5675F6B-5CAD-B6CE-B716-472069996C22}"/>
                </a:ext>
              </a:extLst>
            </p:cNvPr>
            <p:cNvGrpSpPr/>
            <p:nvPr/>
          </p:nvGrpSpPr>
          <p:grpSpPr>
            <a:xfrm>
              <a:off x="483879" y="2320775"/>
              <a:ext cx="5004046" cy="4239823"/>
              <a:chOff x="1041646" y="2784566"/>
              <a:chExt cx="4566082" cy="3776032"/>
            </a:xfrm>
            <a:grpFill/>
          </p:grpSpPr>
          <p:sp>
            <p:nvSpPr>
              <p:cNvPr id="24" name="Obdĺžnik: zaoblené rohy 23">
                <a:extLst>
                  <a:ext uri="{FF2B5EF4-FFF2-40B4-BE49-F238E27FC236}">
                    <a16:creationId xmlns:a16="http://schemas.microsoft.com/office/drawing/2014/main" id="{5AC37F19-FB19-263A-B983-BA827D6AE647}"/>
                  </a:ext>
                </a:extLst>
              </p:cNvPr>
              <p:cNvSpPr/>
              <p:nvPr/>
            </p:nvSpPr>
            <p:spPr>
              <a:xfrm>
                <a:off x="1041646" y="2784566"/>
                <a:ext cx="4566082" cy="3776032"/>
              </a:xfrm>
              <a:prstGeom prst="round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k-SK"/>
              </a:p>
            </p:txBody>
          </p:sp>
          <p:sp>
            <p:nvSpPr>
              <p:cNvPr id="25" name="BlokTextu 24">
                <a:extLst>
                  <a:ext uri="{FF2B5EF4-FFF2-40B4-BE49-F238E27FC236}">
                    <a16:creationId xmlns:a16="http://schemas.microsoft.com/office/drawing/2014/main" id="{BF49E1B6-3251-2460-9C3B-0CB7CE29C93E}"/>
                  </a:ext>
                </a:extLst>
              </p:cNvPr>
              <p:cNvSpPr txBox="1"/>
              <p:nvPr/>
            </p:nvSpPr>
            <p:spPr>
              <a:xfrm>
                <a:off x="2213499" y="2931579"/>
                <a:ext cx="3089429" cy="657862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sk-SK" sz="2400" b="1" dirty="0" err="1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Slitina</a:t>
                </a:r>
                <a:r>
                  <a:rPr lang="sk-SK" sz="2400" b="1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 série 7000</a:t>
                </a:r>
              </a:p>
              <a:p>
                <a:endParaRPr lang="sk-SK" dirty="0"/>
              </a:p>
            </p:txBody>
          </p:sp>
        </p:grpSp>
        <p:sp>
          <p:nvSpPr>
            <p:cNvPr id="23" name="BlokTextu 22">
              <a:extLst>
                <a:ext uri="{FF2B5EF4-FFF2-40B4-BE49-F238E27FC236}">
                  <a16:creationId xmlns:a16="http://schemas.microsoft.com/office/drawing/2014/main" id="{5708F3AE-E955-8992-7BB7-4B02782D9FBD}"/>
                </a:ext>
              </a:extLst>
            </p:cNvPr>
            <p:cNvSpPr txBox="1"/>
            <p:nvPr/>
          </p:nvSpPr>
          <p:spPr>
            <a:xfrm>
              <a:off x="723189" y="3070077"/>
              <a:ext cx="4532392" cy="259376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sk-SK" sz="2400" b="0" i="0" dirty="0">
                  <a:solidFill>
                    <a:srgbClr val="FF0000"/>
                  </a:solidFill>
                  <a:effectLst/>
                  <a:latin typeface="Comic Sans MS" panose="030F0702030302020204" pitchFamily="66" charset="0"/>
                </a:rPr>
                <a:t>hliník, </a:t>
              </a:r>
              <a:r>
                <a:rPr lang="sk-SK" sz="2400" b="0" i="0" dirty="0" err="1">
                  <a:solidFill>
                    <a:srgbClr val="FF0000"/>
                  </a:solidFill>
                  <a:effectLst/>
                  <a:latin typeface="Comic Sans MS" panose="030F0702030302020204" pitchFamily="66" charset="0"/>
                </a:rPr>
                <a:t>zinek</a:t>
              </a:r>
              <a:r>
                <a:rPr lang="sk-SK" sz="2400" b="0" i="0" dirty="0">
                  <a:solidFill>
                    <a:srgbClr val="FF0000"/>
                  </a:solidFill>
                  <a:effectLst/>
                  <a:latin typeface="Comic Sans MS" panose="030F0702030302020204" pitchFamily="66" charset="0"/>
                </a:rPr>
                <a:t>, </a:t>
              </a:r>
              <a:r>
                <a:rPr lang="sk-SK" sz="2400" b="0" i="0" dirty="0" err="1">
                  <a:solidFill>
                    <a:srgbClr val="FF0000"/>
                  </a:solidFill>
                  <a:effectLst/>
                  <a:latin typeface="Comic Sans MS" panose="030F0702030302020204" pitchFamily="66" charset="0"/>
                </a:rPr>
                <a:t>hořčík</a:t>
              </a:r>
              <a:r>
                <a:rPr lang="sk-SK" sz="2400" b="0" i="0" dirty="0">
                  <a:solidFill>
                    <a:srgbClr val="FF0000"/>
                  </a:solidFill>
                  <a:effectLst/>
                  <a:latin typeface="Comic Sans MS" panose="030F0702030302020204" pitchFamily="66" charset="0"/>
                </a:rPr>
                <a:t> a </a:t>
              </a:r>
              <a:r>
                <a:rPr lang="sk-SK" sz="2400" b="0" i="0" dirty="0" err="1">
                  <a:solidFill>
                    <a:srgbClr val="FF0000"/>
                  </a:solidFill>
                  <a:effectLst/>
                  <a:latin typeface="Comic Sans MS" panose="030F0702030302020204" pitchFamily="66" charset="0"/>
                </a:rPr>
                <a:t>měď</a:t>
              </a:r>
              <a:endParaRPr lang="sk-SK" sz="2400" b="0" i="0" dirty="0">
                <a:solidFill>
                  <a:srgbClr val="FF0000"/>
                </a:solidFill>
                <a:effectLst/>
                <a:latin typeface="Comic Sans MS" panose="030F0702030302020204" pitchFamily="66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sk-SK" sz="2400" b="0" i="0" dirty="0" err="1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pevnost</a:t>
              </a:r>
              <a:r>
                <a:rPr lang="sk-SK" sz="24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, </a:t>
              </a:r>
              <a:r>
                <a:rPr lang="sk-SK" sz="2400" b="0" i="0" dirty="0" err="1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tažnost</a:t>
              </a:r>
              <a:r>
                <a:rPr lang="sk-SK" sz="24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, </a:t>
              </a:r>
              <a:r>
                <a:rPr lang="sk-SK" sz="2400" b="0" i="0" dirty="0" err="1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odolnost</a:t>
              </a:r>
              <a:r>
                <a:rPr lang="sk-SK" sz="24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 proti lomu a </a:t>
              </a:r>
              <a:r>
                <a:rPr lang="sk-SK" sz="2400" b="0" i="0" dirty="0" err="1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odolnost</a:t>
              </a:r>
              <a:r>
                <a:rPr lang="sk-SK" sz="24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 proti </a:t>
              </a:r>
              <a:r>
                <a:rPr lang="sk-SK" sz="2400" b="0" i="0" dirty="0" err="1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praskání</a:t>
              </a:r>
              <a:r>
                <a:rPr lang="sk-SK" sz="24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 </a:t>
              </a:r>
              <a:r>
                <a:rPr lang="sk-SK" sz="2400" b="0" i="0" dirty="0" err="1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korozí</a:t>
              </a:r>
              <a:r>
                <a:rPr lang="sk-SK" sz="24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 pod </a:t>
              </a:r>
              <a:r>
                <a:rPr lang="sk-SK" sz="2400" b="0" i="0" dirty="0" err="1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napětím</a:t>
              </a:r>
              <a:endParaRPr lang="sk-SK" sz="2400" b="0" i="0" dirty="0">
                <a:solidFill>
                  <a:schemeClr val="bg1"/>
                </a:solidFill>
                <a:effectLst/>
                <a:latin typeface="Comic Sans MS" panose="030F0702030302020204" pitchFamily="66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sk-SK" sz="2400" b="0" i="0" dirty="0" err="1">
                  <a:solidFill>
                    <a:srgbClr val="FFFF00"/>
                  </a:solidFill>
                  <a:effectLst/>
                  <a:latin typeface="Comic Sans MS" panose="030F0702030302020204" pitchFamily="66" charset="0"/>
                </a:rPr>
                <a:t>podélných</a:t>
              </a:r>
              <a:r>
                <a:rPr lang="sk-SK" sz="2400" b="0" i="0" dirty="0">
                  <a:solidFill>
                    <a:srgbClr val="FFFF00"/>
                  </a:solidFill>
                  <a:effectLst/>
                  <a:latin typeface="Comic Sans MS" panose="030F0702030302020204" pitchFamily="66" charset="0"/>
                </a:rPr>
                <a:t> </a:t>
              </a:r>
              <a:r>
                <a:rPr lang="sk-SK" sz="2400" b="0" i="0" dirty="0" err="1">
                  <a:solidFill>
                    <a:srgbClr val="FFFF00"/>
                  </a:solidFill>
                  <a:effectLst/>
                  <a:latin typeface="Comic Sans MS" panose="030F0702030302020204" pitchFamily="66" charset="0"/>
                </a:rPr>
                <a:t>výztuh</a:t>
              </a:r>
              <a:r>
                <a:rPr lang="sk-SK" sz="2400" b="0" i="0" dirty="0">
                  <a:solidFill>
                    <a:srgbClr val="FFFF00"/>
                  </a:solidFill>
                  <a:effectLst/>
                  <a:latin typeface="Comic Sans MS" panose="030F0702030302020204" pitchFamily="66" charset="0"/>
                </a:rPr>
                <a:t>, pásnic a </a:t>
              </a:r>
              <a:r>
                <a:rPr lang="sk-SK" sz="2400" b="0" i="0" dirty="0" err="1">
                  <a:solidFill>
                    <a:srgbClr val="FFFF00"/>
                  </a:solidFill>
                  <a:effectLst/>
                  <a:latin typeface="Comic Sans MS" panose="030F0702030302020204" pitchFamily="66" charset="0"/>
                </a:rPr>
                <a:t>závěsů</a:t>
              </a:r>
              <a:r>
                <a:rPr lang="sk-SK" sz="2400" b="0" i="0" dirty="0">
                  <a:solidFill>
                    <a:srgbClr val="FFFF00"/>
                  </a:solidFill>
                  <a:effectLst/>
                  <a:latin typeface="Comic Sans MS" panose="030F0702030302020204" pitchFamily="66" charset="0"/>
                </a:rPr>
                <a:t> </a:t>
              </a:r>
              <a:r>
                <a:rPr lang="sk-SK" sz="2400" b="0" i="0" dirty="0" err="1">
                  <a:solidFill>
                    <a:srgbClr val="FFFF00"/>
                  </a:solidFill>
                  <a:effectLst/>
                  <a:latin typeface="Comic Sans MS" panose="030F0702030302020204" pitchFamily="66" charset="0"/>
                </a:rPr>
                <a:t>křídel</a:t>
              </a:r>
              <a:r>
                <a:rPr lang="sk-SK" sz="2400" b="0" i="0" dirty="0">
                  <a:solidFill>
                    <a:srgbClr val="FFFF00"/>
                  </a:solidFill>
                  <a:effectLst/>
                  <a:latin typeface="Comic Sans MS" panose="030F0702030302020204" pitchFamily="66" charset="0"/>
                </a:rPr>
                <a:t>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sk-SK" sz="2400" dirty="0">
                <a:solidFill>
                  <a:schemeClr val="bg1"/>
                </a:solidFill>
                <a:latin typeface="Comic Sans MS" panose="030F0702030302020204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06933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CC3F529A-8266-B6F0-21E2-B8918591AC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255" y="2319772"/>
            <a:ext cx="10889135" cy="3507840"/>
          </a:xfrm>
        </p:spPr>
        <p:txBody>
          <a:bodyPr>
            <a:normAutofit/>
          </a:bodyPr>
          <a:lstStyle/>
          <a:p>
            <a:r>
              <a:rPr lang="sk-SK" sz="2000" b="0" i="0" dirty="0" err="1">
                <a:effectLst/>
                <a:latin typeface="Comic Sans MS" panose="030F0702030302020204" pitchFamily="66" charset="0"/>
              </a:rPr>
              <a:t>zachování</a:t>
            </a:r>
            <a:r>
              <a:rPr lang="sk-SK" sz="2000" b="0" i="0" dirty="0">
                <a:effectLst/>
                <a:latin typeface="Comic Sans MS" panose="030F0702030302020204" pitchFamily="66" charset="0"/>
              </a:rPr>
              <a:t> </a:t>
            </a:r>
            <a:r>
              <a:rPr lang="sk-SK" sz="2000" b="0" i="0" dirty="0" err="1">
                <a:effectLst/>
                <a:latin typeface="Comic Sans MS" panose="030F0702030302020204" pitchFamily="66" charset="0"/>
              </a:rPr>
              <a:t>charakteristik</a:t>
            </a:r>
            <a:r>
              <a:rPr lang="sk-SK" sz="2000" b="0" i="0" dirty="0">
                <a:effectLst/>
                <a:latin typeface="Comic Sans MS" panose="030F0702030302020204" pitchFamily="66" charset="0"/>
              </a:rPr>
              <a:t> jednotlivých </a:t>
            </a:r>
            <a:r>
              <a:rPr lang="sk-SK" sz="2000" b="0" i="0" dirty="0" err="1">
                <a:effectLst/>
                <a:latin typeface="Comic Sans MS" panose="030F0702030302020204" pitchFamily="66" charset="0"/>
              </a:rPr>
              <a:t>složek</a:t>
            </a:r>
            <a:r>
              <a:rPr lang="sk-SK" sz="2000" b="0" i="0" dirty="0">
                <a:effectLst/>
                <a:latin typeface="Comic Sans MS" panose="030F0702030302020204" pitchFamily="66" charset="0"/>
              </a:rPr>
              <a:t> </a:t>
            </a:r>
            <a:endParaRPr lang="sk-SK" sz="2000" dirty="0">
              <a:latin typeface="Comic Sans MS" panose="030F0702030302020204" pitchFamily="66" charset="0"/>
            </a:endParaRPr>
          </a:p>
          <a:p>
            <a:r>
              <a:rPr lang="sk-SK" sz="2000" b="0" i="0" dirty="0">
                <a:effectLst/>
                <a:latin typeface="Comic Sans MS" panose="030F0702030302020204" pitchFamily="66" charset="0"/>
              </a:rPr>
              <a:t> </a:t>
            </a:r>
            <a:r>
              <a:rPr lang="sk-SK" sz="2000" b="0" i="0" dirty="0" err="1">
                <a:effectLst/>
                <a:latin typeface="Comic Sans MS" panose="030F0702030302020204" pitchFamily="66" charset="0"/>
              </a:rPr>
              <a:t>uplatňení</a:t>
            </a:r>
            <a:r>
              <a:rPr lang="sk-SK" sz="2000" b="0" i="0" dirty="0">
                <a:effectLst/>
                <a:latin typeface="Comic Sans MS" panose="030F0702030302020204" pitchFamily="66" charset="0"/>
              </a:rPr>
              <a:t> </a:t>
            </a:r>
            <a:r>
              <a:rPr lang="sk-SK" sz="2000" b="0" i="0" dirty="0" err="1">
                <a:effectLst/>
                <a:latin typeface="Comic Sans MS" panose="030F0702030302020204" pitchFamily="66" charset="0"/>
              </a:rPr>
              <a:t>pouze</a:t>
            </a:r>
            <a:r>
              <a:rPr lang="sk-SK" sz="2000" b="0" i="0" dirty="0">
                <a:effectLst/>
                <a:latin typeface="Comic Sans MS" panose="030F0702030302020204" pitchFamily="66" charset="0"/>
              </a:rPr>
              <a:t> </a:t>
            </a:r>
            <a:r>
              <a:rPr lang="sk-SK" sz="2000" b="0" i="0" dirty="0" err="1">
                <a:effectLst/>
                <a:latin typeface="Comic Sans MS" panose="030F0702030302020204" pitchFamily="66" charset="0"/>
              </a:rPr>
              <a:t>přednosti</a:t>
            </a:r>
            <a:r>
              <a:rPr lang="sk-SK" sz="2000" b="0" i="0" dirty="0">
                <a:effectLst/>
                <a:latin typeface="Comic Sans MS" panose="030F0702030302020204" pitchFamily="66" charset="0"/>
              </a:rPr>
              <a:t> a potlačení </a:t>
            </a:r>
            <a:r>
              <a:rPr lang="sk-SK" sz="2000" b="0" i="0" dirty="0" err="1">
                <a:effectLst/>
                <a:latin typeface="Comic Sans MS" panose="030F0702030302020204" pitchFamily="66" charset="0"/>
              </a:rPr>
              <a:t>nedostatků</a:t>
            </a:r>
            <a:endParaRPr lang="sk-SK" sz="3200" dirty="0">
              <a:latin typeface="Comic Sans MS" panose="030F0702030302020204" pitchFamily="66" charset="0"/>
            </a:endParaRPr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78ECB9E6-1799-B2D6-3D22-575CBDCBC7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F985F-BC14-4636-BA59-0BDED0B43EA8}" type="slidenum">
              <a:rPr lang="sk-SK" sz="2800" smtClean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5</a:t>
            </a:fld>
            <a:endParaRPr lang="sk-SK" sz="2800" dirty="0">
              <a:solidFill>
                <a:schemeClr val="accent5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Nadpis 2">
            <a:extLst>
              <a:ext uri="{FF2B5EF4-FFF2-40B4-BE49-F238E27FC236}">
                <a16:creationId xmlns:a16="http://schemas.microsoft.com/office/drawing/2014/main" id="{D0179107-5500-4744-1450-501DEEFEC88D}"/>
              </a:ext>
            </a:extLst>
          </p:cNvPr>
          <p:cNvSpPr txBox="1">
            <a:spLocks/>
          </p:cNvSpPr>
          <p:nvPr/>
        </p:nvSpPr>
        <p:spPr>
          <a:xfrm>
            <a:off x="928255" y="1268972"/>
            <a:ext cx="9053945" cy="64956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Používané materiály</a:t>
            </a:r>
            <a:br>
              <a:rPr lang="en-US" dirty="0">
                <a:latin typeface="Comic Sans MS" panose="030F0702030302020204" pitchFamily="66" charset="0"/>
              </a:rPr>
            </a:br>
            <a:endParaRPr lang="sk-SK" dirty="0"/>
          </a:p>
        </p:txBody>
      </p:sp>
      <p:sp>
        <p:nvSpPr>
          <p:cNvPr id="6" name="BlokTextu 5">
            <a:extLst>
              <a:ext uri="{FF2B5EF4-FFF2-40B4-BE49-F238E27FC236}">
                <a16:creationId xmlns:a16="http://schemas.microsoft.com/office/drawing/2014/main" id="{3E874F1E-8A9D-5D69-1A1A-166E26085067}"/>
              </a:ext>
            </a:extLst>
          </p:cNvPr>
          <p:cNvSpPr txBox="1"/>
          <p:nvPr/>
        </p:nvSpPr>
        <p:spPr>
          <a:xfrm>
            <a:off x="4205899" y="1719613"/>
            <a:ext cx="3780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800" b="1" dirty="0">
                <a:latin typeface="Comic Sans MS" panose="030F0702030302020204" pitchFamily="66" charset="0"/>
              </a:rPr>
              <a:t>Kompozitní materiály</a:t>
            </a:r>
          </a:p>
        </p:txBody>
      </p:sp>
      <p:grpSp>
        <p:nvGrpSpPr>
          <p:cNvPr id="17" name="Skupina 16">
            <a:extLst>
              <a:ext uri="{FF2B5EF4-FFF2-40B4-BE49-F238E27FC236}">
                <a16:creationId xmlns:a16="http://schemas.microsoft.com/office/drawing/2014/main" id="{3FB02F89-4D13-8853-1F0F-24D1E28ACCB0}"/>
              </a:ext>
            </a:extLst>
          </p:cNvPr>
          <p:cNvGrpSpPr/>
          <p:nvPr/>
        </p:nvGrpSpPr>
        <p:grpSpPr>
          <a:xfrm>
            <a:off x="838200" y="3152376"/>
            <a:ext cx="10257609" cy="3574169"/>
            <a:chOff x="967195" y="3147306"/>
            <a:chExt cx="10257609" cy="3574169"/>
          </a:xfrm>
        </p:grpSpPr>
        <p:grpSp>
          <p:nvGrpSpPr>
            <p:cNvPr id="13" name="Skupina 12">
              <a:extLst>
                <a:ext uri="{FF2B5EF4-FFF2-40B4-BE49-F238E27FC236}">
                  <a16:creationId xmlns:a16="http://schemas.microsoft.com/office/drawing/2014/main" id="{95AE38A3-F76A-9ADC-C877-1935A07429A3}"/>
                </a:ext>
              </a:extLst>
            </p:cNvPr>
            <p:cNvGrpSpPr/>
            <p:nvPr/>
          </p:nvGrpSpPr>
          <p:grpSpPr>
            <a:xfrm>
              <a:off x="967195" y="3147306"/>
              <a:ext cx="10257609" cy="3574169"/>
              <a:chOff x="928255" y="3148291"/>
              <a:chExt cx="10257609" cy="3305774"/>
            </a:xfrm>
          </p:grpSpPr>
          <p:sp>
            <p:nvSpPr>
              <p:cNvPr id="14" name="Obdĺžnik: zaoblené rohy 13">
                <a:extLst>
                  <a:ext uri="{FF2B5EF4-FFF2-40B4-BE49-F238E27FC236}">
                    <a16:creationId xmlns:a16="http://schemas.microsoft.com/office/drawing/2014/main" id="{E4976736-271F-39D9-FA05-028A6BE9C6FA}"/>
                  </a:ext>
                </a:extLst>
              </p:cNvPr>
              <p:cNvSpPr/>
              <p:nvPr/>
            </p:nvSpPr>
            <p:spPr>
              <a:xfrm>
                <a:off x="928255" y="3148291"/>
                <a:ext cx="10257609" cy="3305774"/>
              </a:xfrm>
              <a:prstGeom prst="roundRect">
                <a:avLst/>
              </a:prstGeom>
              <a:solidFill>
                <a:schemeClr val="bg2">
                  <a:lumMod val="2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k-SK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BlokTextu 14">
                <a:extLst>
                  <a:ext uri="{FF2B5EF4-FFF2-40B4-BE49-F238E27FC236}">
                    <a16:creationId xmlns:a16="http://schemas.microsoft.com/office/drawing/2014/main" id="{F7C5117A-8B7B-6B0D-CFBF-8DF29B70FB64}"/>
                  </a:ext>
                </a:extLst>
              </p:cNvPr>
              <p:cNvSpPr txBox="1"/>
              <p:nvPr/>
            </p:nvSpPr>
            <p:spPr>
              <a:xfrm>
                <a:off x="5626963" y="3269354"/>
                <a:ext cx="93807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k-SK" sz="2400" b="1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CFRP</a:t>
                </a:r>
              </a:p>
            </p:txBody>
          </p:sp>
        </p:grpSp>
        <p:sp>
          <p:nvSpPr>
            <p:cNvPr id="16" name="BlokTextu 15">
              <a:extLst>
                <a:ext uri="{FF2B5EF4-FFF2-40B4-BE49-F238E27FC236}">
                  <a16:creationId xmlns:a16="http://schemas.microsoft.com/office/drawing/2014/main" id="{FFBFED00-8E27-0027-11BD-DCEC76A3AE6A}"/>
                </a:ext>
              </a:extLst>
            </p:cNvPr>
            <p:cNvSpPr txBox="1"/>
            <p:nvPr/>
          </p:nvSpPr>
          <p:spPr>
            <a:xfrm>
              <a:off x="1045076" y="3777345"/>
              <a:ext cx="10046563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sk-SK" sz="2000" b="0" i="0" dirty="0" err="1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Carbon-fiber-reinforced-plastic</a:t>
              </a:r>
              <a:r>
                <a:rPr lang="sk-SK" sz="20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, neboli uhlíkovými </a:t>
              </a:r>
              <a:r>
                <a:rPr lang="sk-SK" sz="2000" b="0" i="0" dirty="0" err="1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vlákny</a:t>
              </a:r>
              <a:r>
                <a:rPr lang="sk-SK" sz="20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 </a:t>
              </a:r>
              <a:r>
                <a:rPr lang="sk-SK" sz="2000" b="0" i="0" dirty="0" err="1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zpevněný</a:t>
              </a:r>
              <a:r>
                <a:rPr lang="sk-SK" sz="20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 plast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sk-SK" sz="20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Základ (</a:t>
              </a:r>
              <a:r>
                <a:rPr lang="sk-SK" sz="2000" b="0" i="0" dirty="0" err="1">
                  <a:solidFill>
                    <a:srgbClr val="FF0000"/>
                  </a:solidFill>
                  <a:effectLst/>
                  <a:latin typeface="Comic Sans MS" panose="030F0702030302020204" pitchFamily="66" charset="0"/>
                </a:rPr>
                <a:t>pryskyřice</a:t>
              </a:r>
              <a:r>
                <a:rPr lang="sk-SK" sz="20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) a druhý </a:t>
              </a:r>
              <a:r>
                <a:rPr lang="sk-SK" sz="2000" b="0" i="0" dirty="0" err="1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zesilující</a:t>
              </a:r>
              <a:r>
                <a:rPr lang="sk-SK" sz="20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 materiál (</a:t>
              </a:r>
              <a:r>
                <a:rPr lang="sk-SK" sz="2000" b="0" i="0" dirty="0">
                  <a:solidFill>
                    <a:srgbClr val="FF0000"/>
                  </a:solidFill>
                  <a:effectLst/>
                  <a:latin typeface="Comic Sans MS" panose="030F0702030302020204" pitchFamily="66" charset="0"/>
                </a:rPr>
                <a:t>uhlíková vlákna</a:t>
              </a:r>
              <a:r>
                <a:rPr lang="sk-SK" sz="20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)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sk-SK" sz="2000" b="0" i="0" dirty="0">
                  <a:solidFill>
                    <a:srgbClr val="FFFF00"/>
                  </a:solidFill>
                  <a:effectLst/>
                  <a:latin typeface="Comic Sans MS" panose="030F0702030302020204" pitchFamily="66" charset="0"/>
                </a:rPr>
                <a:t>nízka </a:t>
              </a:r>
              <a:r>
                <a:rPr lang="sk-SK" sz="2000" b="0" i="0" dirty="0" err="1">
                  <a:solidFill>
                    <a:srgbClr val="FFFF00"/>
                  </a:solidFill>
                  <a:effectLst/>
                  <a:latin typeface="Comic Sans MS" panose="030F0702030302020204" pitchFamily="66" charset="0"/>
                </a:rPr>
                <a:t>hmotnost</a:t>
              </a:r>
              <a:r>
                <a:rPr lang="sk-SK" sz="2000" b="0" i="0" dirty="0">
                  <a:solidFill>
                    <a:srgbClr val="FFFF00"/>
                  </a:solidFill>
                  <a:effectLst/>
                  <a:latin typeface="Comic Sans MS" panose="030F0702030302020204" pitchFamily="66" charset="0"/>
                </a:rPr>
                <a:t> </a:t>
              </a:r>
              <a:r>
                <a:rPr lang="sk-SK" sz="20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(je 5x </a:t>
              </a:r>
              <a:r>
                <a:rPr lang="sk-SK" sz="2000" b="0" i="0" dirty="0" err="1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lehčí</a:t>
              </a:r>
              <a:r>
                <a:rPr lang="sk-SK" sz="20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 než </a:t>
              </a:r>
              <a:r>
                <a:rPr lang="sk-SK" sz="2000" b="0" i="0" dirty="0" err="1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ocel</a:t>
              </a:r>
              <a:r>
                <a:rPr lang="sk-SK" sz="20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 a má </a:t>
              </a:r>
              <a:r>
                <a:rPr lang="sk-SK" sz="2000" b="0" i="0" dirty="0" err="1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přibližně</a:t>
              </a:r>
              <a:r>
                <a:rPr lang="sk-SK" sz="20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 60% hmotnosti hliníku)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sk-SK" sz="2000" b="0" i="0" dirty="0">
                  <a:solidFill>
                    <a:srgbClr val="FFFF00"/>
                  </a:solidFill>
                  <a:effectLst/>
                  <a:latin typeface="Comic Sans MS" panose="030F0702030302020204" pitchFamily="66" charset="0"/>
                </a:rPr>
                <a:t>vysoká </a:t>
              </a:r>
              <a:r>
                <a:rPr lang="sk-SK" sz="2000" b="0" i="0" dirty="0" err="1">
                  <a:solidFill>
                    <a:srgbClr val="FFFF00"/>
                  </a:solidFill>
                  <a:effectLst/>
                  <a:latin typeface="Comic Sans MS" panose="030F0702030302020204" pitchFamily="66" charset="0"/>
                </a:rPr>
                <a:t>odolnost</a:t>
              </a:r>
              <a:endParaRPr lang="sk-SK" sz="2000" dirty="0">
                <a:solidFill>
                  <a:srgbClr val="FFFF00"/>
                </a:solidFill>
                <a:latin typeface="Comic Sans MS" panose="030F0702030302020204" pitchFamily="66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sk-SK" sz="2000" b="0" i="0" dirty="0">
                  <a:solidFill>
                    <a:srgbClr val="FFFF00"/>
                  </a:solidFill>
                  <a:effectLst/>
                  <a:latin typeface="Comic Sans MS" panose="030F0702030302020204" pitchFamily="66" charset="0"/>
                </a:rPr>
                <a:t>vysoká únavová </a:t>
              </a:r>
              <a:r>
                <a:rPr lang="sk-SK" sz="2000" b="0" i="0" dirty="0" err="1">
                  <a:solidFill>
                    <a:srgbClr val="FFFF00"/>
                  </a:solidFill>
                  <a:effectLst/>
                  <a:latin typeface="Comic Sans MS" panose="030F0702030302020204" pitchFamily="66" charset="0"/>
                </a:rPr>
                <a:t>pevnost</a:t>
              </a:r>
              <a:r>
                <a:rPr lang="sk-SK" sz="2000" b="0" i="0" dirty="0">
                  <a:solidFill>
                    <a:srgbClr val="FFFF00"/>
                  </a:solidFill>
                  <a:effectLst/>
                  <a:latin typeface="Comic Sans MS" panose="030F0702030302020204" pitchFamily="66" charset="0"/>
                </a:rPr>
                <a:t>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sk-SK" sz="2000" b="0" i="0" dirty="0" err="1">
                  <a:solidFill>
                    <a:srgbClr val="FFFF00"/>
                  </a:solidFill>
                  <a:effectLst/>
                  <a:latin typeface="Comic Sans MS" panose="030F0702030302020204" pitchFamily="66" charset="0"/>
                </a:rPr>
                <a:t>nízká</a:t>
              </a:r>
              <a:r>
                <a:rPr lang="sk-SK" sz="2000" b="0" i="0" dirty="0">
                  <a:solidFill>
                    <a:srgbClr val="FFFF00"/>
                  </a:solidFill>
                  <a:effectLst/>
                  <a:latin typeface="Comic Sans MS" panose="030F0702030302020204" pitchFamily="66" charset="0"/>
                </a:rPr>
                <a:t> teplotní </a:t>
              </a:r>
              <a:r>
                <a:rPr lang="sk-SK" sz="2000" b="0" i="0" dirty="0" err="1">
                  <a:solidFill>
                    <a:srgbClr val="FFFF00"/>
                  </a:solidFill>
                  <a:effectLst/>
                  <a:latin typeface="Comic Sans MS" panose="030F0702030302020204" pitchFamily="66" charset="0"/>
                </a:rPr>
                <a:t>roztažnost</a:t>
              </a:r>
              <a:r>
                <a:rPr lang="sk-SK" sz="2000" b="0" i="0" dirty="0">
                  <a:solidFill>
                    <a:srgbClr val="FFFF00"/>
                  </a:solidFill>
                  <a:effectLst/>
                  <a:latin typeface="Comic Sans MS" panose="030F0702030302020204" pitchFamily="66" charset="0"/>
                </a:rPr>
                <a:t> </a:t>
              </a:r>
              <a:endParaRPr lang="sk-SK" sz="2000" dirty="0">
                <a:solidFill>
                  <a:srgbClr val="FFFF00"/>
                </a:solidFill>
                <a:latin typeface="Comic Sans MS" panose="030F0702030302020204" pitchFamily="66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sk-SK" sz="2000" b="0" i="0" dirty="0" err="1">
                  <a:solidFill>
                    <a:srgbClr val="FFFF00"/>
                  </a:solidFill>
                  <a:effectLst/>
                  <a:latin typeface="Comic Sans MS" panose="030F0702030302020204" pitchFamily="66" charset="0"/>
                </a:rPr>
                <a:t>rentgenová</a:t>
              </a:r>
              <a:r>
                <a:rPr lang="sk-SK" sz="2000" b="0" i="0" dirty="0">
                  <a:solidFill>
                    <a:srgbClr val="FFFF00"/>
                  </a:solidFill>
                  <a:effectLst/>
                  <a:latin typeface="Comic Sans MS" panose="030F0702030302020204" pitchFamily="66" charset="0"/>
                </a:rPr>
                <a:t> </a:t>
              </a:r>
              <a:r>
                <a:rPr lang="sk-SK" sz="2000" b="0" i="0" dirty="0" err="1">
                  <a:solidFill>
                    <a:srgbClr val="FFFF00"/>
                  </a:solidFill>
                  <a:effectLst/>
                  <a:latin typeface="Comic Sans MS" panose="030F0702030302020204" pitchFamily="66" charset="0"/>
                </a:rPr>
                <a:t>průsvitnost</a:t>
              </a:r>
              <a:br>
                <a:rPr lang="sk-SK" sz="2000" dirty="0">
                  <a:solidFill>
                    <a:schemeClr val="bg1"/>
                  </a:solidFill>
                  <a:latin typeface="Comic Sans MS" panose="030F0702030302020204" pitchFamily="66" charset="0"/>
                </a:rPr>
              </a:br>
              <a:endParaRPr lang="sk-SK" sz="2000" dirty="0">
                <a:solidFill>
                  <a:schemeClr val="bg1"/>
                </a:solidFill>
                <a:latin typeface="Comic Sans MS" panose="030F0702030302020204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34534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AF6CD54F-6D45-E38E-BADC-6B828C90F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F985F-BC14-4636-BA59-0BDED0B43EA8}" type="slidenum">
              <a:rPr lang="sk-SK" sz="2800" smtClean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6</a:t>
            </a:fld>
            <a:endParaRPr lang="sk-SK" sz="2800" dirty="0">
              <a:solidFill>
                <a:schemeClr val="accent5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Obrázok 5" descr="Obrázok, na ktorom je lietadlo, doprava&#10;&#10;Automaticky generovaný popis">
            <a:extLst>
              <a:ext uri="{FF2B5EF4-FFF2-40B4-BE49-F238E27FC236}">
                <a16:creationId xmlns:a16="http://schemas.microsoft.com/office/drawing/2014/main" id="{91AEACE2-52E9-7B51-4800-7ED9003CE1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8363" y="1700046"/>
            <a:ext cx="7915274" cy="4370073"/>
          </a:xfrm>
          <a:prstGeom prst="rect">
            <a:avLst/>
          </a:prstGeom>
        </p:spPr>
      </p:pic>
      <p:sp>
        <p:nvSpPr>
          <p:cNvPr id="7" name="BlokTextu 6">
            <a:extLst>
              <a:ext uri="{FF2B5EF4-FFF2-40B4-BE49-F238E27FC236}">
                <a16:creationId xmlns:a16="http://schemas.microsoft.com/office/drawing/2014/main" id="{33F532E8-6383-A79C-A1E4-20E4E9EABF4E}"/>
              </a:ext>
            </a:extLst>
          </p:cNvPr>
          <p:cNvSpPr txBox="1"/>
          <p:nvPr/>
        </p:nvSpPr>
        <p:spPr>
          <a:xfrm>
            <a:off x="8722496" y="5520737"/>
            <a:ext cx="20288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B787</a:t>
            </a:r>
          </a:p>
        </p:txBody>
      </p:sp>
    </p:spTree>
    <p:extLst>
      <p:ext uri="{BB962C8B-B14F-4D97-AF65-F5344CB8AC3E}">
        <p14:creationId xmlns:p14="http://schemas.microsoft.com/office/powerpoint/2010/main" val="26603735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E3ADE935-26A0-C5EE-C94B-D180EDC9D2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F985F-BC14-4636-BA59-0BDED0B43EA8}" type="slidenum">
              <a:rPr lang="sk-SK" sz="2800" smtClean="0">
                <a:solidFill>
                  <a:srgbClr val="002060"/>
                </a:solidFill>
                <a:latin typeface="Comic Sans MS" panose="030F0702030302020204" pitchFamily="66" charset="0"/>
              </a:rPr>
              <a:t>7</a:t>
            </a:fld>
            <a:endParaRPr lang="sk-SK" sz="28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BlokTextu 4">
            <a:extLst>
              <a:ext uri="{FF2B5EF4-FFF2-40B4-BE49-F238E27FC236}">
                <a16:creationId xmlns:a16="http://schemas.microsoft.com/office/drawing/2014/main" id="{F441E936-CD76-5373-B07F-6CB528114CE0}"/>
              </a:ext>
            </a:extLst>
          </p:cNvPr>
          <p:cNvSpPr txBox="1"/>
          <p:nvPr/>
        </p:nvSpPr>
        <p:spPr>
          <a:xfrm>
            <a:off x="4094012" y="1506954"/>
            <a:ext cx="612418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3200" b="1" i="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Vyztužené</a:t>
            </a:r>
            <a:r>
              <a:rPr lang="sk-SK" sz="3200" b="1" i="0" dirty="0"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 panely</a:t>
            </a:r>
            <a:r>
              <a:rPr lang="pl-PL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endParaRPr lang="sk-SK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3" name="Skupina 2">
            <a:extLst>
              <a:ext uri="{FF2B5EF4-FFF2-40B4-BE49-F238E27FC236}">
                <a16:creationId xmlns:a16="http://schemas.microsoft.com/office/drawing/2014/main" id="{40E1396E-0DA7-0675-52C6-27AA08464744}"/>
              </a:ext>
            </a:extLst>
          </p:cNvPr>
          <p:cNvGrpSpPr/>
          <p:nvPr/>
        </p:nvGrpSpPr>
        <p:grpSpPr>
          <a:xfrm>
            <a:off x="319705" y="2481517"/>
            <a:ext cx="5227922" cy="3768597"/>
            <a:chOff x="-280386" y="2401384"/>
            <a:chExt cx="5187188" cy="4669680"/>
          </a:xfrm>
        </p:grpSpPr>
        <p:grpSp>
          <p:nvGrpSpPr>
            <p:cNvPr id="12" name="Skupina 11">
              <a:extLst>
                <a:ext uri="{FF2B5EF4-FFF2-40B4-BE49-F238E27FC236}">
                  <a16:creationId xmlns:a16="http://schemas.microsoft.com/office/drawing/2014/main" id="{823819BD-839C-FD75-012B-038E84768337}"/>
                </a:ext>
              </a:extLst>
            </p:cNvPr>
            <p:cNvGrpSpPr/>
            <p:nvPr/>
          </p:nvGrpSpPr>
          <p:grpSpPr>
            <a:xfrm>
              <a:off x="-280386" y="2401384"/>
              <a:ext cx="5187188" cy="4669680"/>
              <a:chOff x="1158240" y="3174096"/>
              <a:chExt cx="4765040" cy="3547379"/>
            </a:xfrm>
            <a:solidFill>
              <a:srgbClr val="C00000"/>
            </a:solidFill>
          </p:grpSpPr>
          <p:sp>
            <p:nvSpPr>
              <p:cNvPr id="8" name="Obdĺžnik: zaoblené rohy 7">
                <a:extLst>
                  <a:ext uri="{FF2B5EF4-FFF2-40B4-BE49-F238E27FC236}">
                    <a16:creationId xmlns:a16="http://schemas.microsoft.com/office/drawing/2014/main" id="{E2B75BFA-0BE3-A20D-0654-BD0DB0B9BA0B}"/>
                  </a:ext>
                </a:extLst>
              </p:cNvPr>
              <p:cNvSpPr/>
              <p:nvPr/>
            </p:nvSpPr>
            <p:spPr>
              <a:xfrm>
                <a:off x="1158240" y="3174096"/>
                <a:ext cx="4765040" cy="3547379"/>
              </a:xfrm>
              <a:prstGeom prst="round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br>
                  <a:rPr lang="sk-SK" dirty="0"/>
                </a:br>
                <a:endParaRPr lang="sk-SK" dirty="0"/>
              </a:p>
            </p:txBody>
          </p:sp>
          <p:sp>
            <p:nvSpPr>
              <p:cNvPr id="10" name="BlokTextu 9">
                <a:extLst>
                  <a:ext uri="{FF2B5EF4-FFF2-40B4-BE49-F238E27FC236}">
                    <a16:creationId xmlns:a16="http://schemas.microsoft.com/office/drawing/2014/main" id="{408CB6B3-4203-A7E9-8FCD-FAA4B5952E9C}"/>
                  </a:ext>
                </a:extLst>
              </p:cNvPr>
              <p:cNvSpPr txBox="1"/>
              <p:nvPr/>
            </p:nvSpPr>
            <p:spPr>
              <a:xfrm>
                <a:off x="1411880" y="3417522"/>
                <a:ext cx="4257759" cy="43456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sk-SK" sz="2400" dirty="0" err="1">
                    <a:solidFill>
                      <a:srgbClr val="FFFF00"/>
                    </a:solidFill>
                    <a:latin typeface="Comic Sans MS" panose="030F0702030302020204" pitchFamily="66" charset="0"/>
                  </a:rPr>
                  <a:t>Integrální</a:t>
                </a:r>
                <a:r>
                  <a:rPr lang="sk-SK" sz="2400" dirty="0">
                    <a:solidFill>
                      <a:srgbClr val="FFFF00"/>
                    </a:solidFill>
                    <a:latin typeface="Comic Sans MS" panose="030F0702030302020204" pitchFamily="66" charset="0"/>
                  </a:rPr>
                  <a:t> panelové </a:t>
                </a:r>
                <a:r>
                  <a:rPr lang="sk-SK" sz="2400" dirty="0" err="1">
                    <a:solidFill>
                      <a:srgbClr val="FFFF00"/>
                    </a:solidFill>
                    <a:latin typeface="Comic Sans MS" panose="030F0702030302020204" pitchFamily="66" charset="0"/>
                  </a:rPr>
                  <a:t>konstrukce</a:t>
                </a:r>
                <a:endParaRPr lang="sk-SK" sz="2400" dirty="0">
                  <a:solidFill>
                    <a:srgbClr val="FFFF00"/>
                  </a:solidFill>
                </a:endParaRPr>
              </a:p>
            </p:txBody>
          </p:sp>
        </p:grpSp>
        <p:sp>
          <p:nvSpPr>
            <p:cNvPr id="15" name="BlokTextu 14">
              <a:extLst>
                <a:ext uri="{FF2B5EF4-FFF2-40B4-BE49-F238E27FC236}">
                  <a16:creationId xmlns:a16="http://schemas.microsoft.com/office/drawing/2014/main" id="{3031B6C9-01C8-C8BA-E6E9-E0AE9764602B}"/>
                </a:ext>
              </a:extLst>
            </p:cNvPr>
            <p:cNvSpPr txBox="1"/>
            <p:nvPr/>
          </p:nvSpPr>
          <p:spPr>
            <a:xfrm>
              <a:off x="-89598" y="3365526"/>
              <a:ext cx="4805612" cy="2860251"/>
            </a:xfrm>
            <a:prstGeom prst="rect">
              <a:avLst/>
            </a:prstGeom>
            <a:solidFill>
              <a:srgbClr val="C00000"/>
            </a:solidFill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sk-SK" sz="24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vysoká </a:t>
              </a:r>
              <a:r>
                <a:rPr lang="sk-SK" sz="2400" b="0" i="0" dirty="0" err="1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tuhost</a:t>
              </a:r>
              <a:r>
                <a:rPr lang="sk-SK" sz="24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 a </a:t>
              </a:r>
              <a:r>
                <a:rPr lang="sk-SK" sz="2400" b="0" i="0" dirty="0" err="1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schopnost</a:t>
              </a:r>
              <a:r>
                <a:rPr lang="sk-SK" sz="24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 </a:t>
              </a:r>
              <a:r>
                <a:rPr lang="sk-SK" sz="2400" b="0" i="0" dirty="0" err="1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přenosu</a:t>
              </a:r>
              <a:r>
                <a:rPr lang="sk-SK" sz="24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 </a:t>
              </a:r>
              <a:r>
                <a:rPr lang="sk-SK" sz="2400" b="0" i="0" dirty="0" err="1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velkých</a:t>
              </a:r>
              <a:r>
                <a:rPr lang="sk-SK" sz="24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 </a:t>
              </a:r>
              <a:r>
                <a:rPr lang="sk-SK" sz="2400" b="0" i="0" dirty="0" err="1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zatížení</a:t>
              </a:r>
              <a:br>
                <a:rPr lang="sk-SK" sz="2400" dirty="0">
                  <a:solidFill>
                    <a:schemeClr val="bg1"/>
                  </a:solidFill>
                  <a:latin typeface="Comic Sans MS" panose="030F0702030302020204" pitchFamily="66" charset="0"/>
                </a:rPr>
              </a:br>
              <a:r>
                <a:rPr lang="sk-SK" sz="24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i u </a:t>
              </a:r>
              <a:r>
                <a:rPr lang="sk-SK" sz="2400" b="0" i="0" dirty="0" err="1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téměř</a:t>
              </a:r>
              <a:r>
                <a:rPr lang="sk-SK" sz="24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 </a:t>
              </a:r>
              <a:r>
                <a:rPr lang="sk-SK" sz="2400" b="0" i="0" dirty="0" err="1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deskových</a:t>
              </a:r>
              <a:r>
                <a:rPr lang="sk-SK" sz="24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 </a:t>
              </a:r>
              <a:r>
                <a:rPr lang="sk-SK" sz="2400" b="0" i="0" dirty="0" err="1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křídel</a:t>
              </a:r>
              <a:endParaRPr lang="sk-SK" sz="2400" b="0" i="0" dirty="0">
                <a:solidFill>
                  <a:schemeClr val="bg1"/>
                </a:solidFill>
                <a:effectLst/>
                <a:latin typeface="Comic Sans MS" panose="030F0702030302020204" pitchFamily="66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sk-SK" sz="24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Kovové </a:t>
              </a:r>
              <a:r>
                <a:rPr lang="sk-SK" sz="2400" b="0" i="0" dirty="0" err="1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potahové</a:t>
              </a:r>
              <a:r>
                <a:rPr lang="sk-SK" sz="24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 panely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sk-SK" sz="24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Frézované </a:t>
              </a:r>
              <a:r>
                <a:rPr lang="sk-SK" sz="2400" b="0" i="0" dirty="0" err="1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potahové</a:t>
              </a:r>
              <a:r>
                <a:rPr lang="sk-SK" sz="24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 panely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sk-SK" sz="24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Kompozitní </a:t>
              </a:r>
              <a:r>
                <a:rPr lang="sk-SK" sz="2400" b="0" i="0" dirty="0" err="1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potahové</a:t>
              </a:r>
              <a:r>
                <a:rPr lang="sk-SK" sz="24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 panely</a:t>
              </a:r>
            </a:p>
          </p:txBody>
        </p:sp>
      </p:grpSp>
      <p:grpSp>
        <p:nvGrpSpPr>
          <p:cNvPr id="6" name="Skupina 5">
            <a:extLst>
              <a:ext uri="{FF2B5EF4-FFF2-40B4-BE49-F238E27FC236}">
                <a16:creationId xmlns:a16="http://schemas.microsoft.com/office/drawing/2014/main" id="{6277B403-F0CC-F01B-A37D-8A0375865CAD}"/>
              </a:ext>
            </a:extLst>
          </p:cNvPr>
          <p:cNvGrpSpPr/>
          <p:nvPr/>
        </p:nvGrpSpPr>
        <p:grpSpPr>
          <a:xfrm>
            <a:off x="6079334" y="2481517"/>
            <a:ext cx="4959447" cy="3768597"/>
            <a:chOff x="5999480" y="3174095"/>
            <a:chExt cx="4765040" cy="3547379"/>
          </a:xfrm>
          <a:solidFill>
            <a:srgbClr val="C00000"/>
          </a:solidFill>
        </p:grpSpPr>
        <p:grpSp>
          <p:nvGrpSpPr>
            <p:cNvPr id="13" name="Skupina 12">
              <a:extLst>
                <a:ext uri="{FF2B5EF4-FFF2-40B4-BE49-F238E27FC236}">
                  <a16:creationId xmlns:a16="http://schemas.microsoft.com/office/drawing/2014/main" id="{825CBC73-8D6E-633F-41CB-5A553706AF9B}"/>
                </a:ext>
              </a:extLst>
            </p:cNvPr>
            <p:cNvGrpSpPr/>
            <p:nvPr/>
          </p:nvGrpSpPr>
          <p:grpSpPr>
            <a:xfrm>
              <a:off x="5999480" y="3174095"/>
              <a:ext cx="4765040" cy="3547379"/>
              <a:chOff x="6101080" y="2921000"/>
              <a:chExt cx="4282440" cy="3022600"/>
            </a:xfrm>
            <a:grpFill/>
          </p:grpSpPr>
          <p:sp>
            <p:nvSpPr>
              <p:cNvPr id="9" name="Obdĺžnik: zaoblené rohy 8">
                <a:extLst>
                  <a:ext uri="{FF2B5EF4-FFF2-40B4-BE49-F238E27FC236}">
                    <a16:creationId xmlns:a16="http://schemas.microsoft.com/office/drawing/2014/main" id="{8948B068-AC91-AD3D-9E90-4EF8E25C0B39}"/>
                  </a:ext>
                </a:extLst>
              </p:cNvPr>
              <p:cNvSpPr/>
              <p:nvPr/>
            </p:nvSpPr>
            <p:spPr>
              <a:xfrm>
                <a:off x="6101080" y="2921000"/>
                <a:ext cx="4282440" cy="3022600"/>
              </a:xfrm>
              <a:prstGeom prst="round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br>
                  <a:rPr lang="sk-SK" dirty="0"/>
                </a:br>
                <a:endParaRPr lang="sk-SK" dirty="0"/>
              </a:p>
            </p:txBody>
          </p:sp>
          <p:sp>
            <p:nvSpPr>
              <p:cNvPr id="11" name="BlokTextu 10">
                <a:extLst>
                  <a:ext uri="{FF2B5EF4-FFF2-40B4-BE49-F238E27FC236}">
                    <a16:creationId xmlns:a16="http://schemas.microsoft.com/office/drawing/2014/main" id="{2CF5EA8E-0276-7454-78F5-91CBD69FC286}"/>
                  </a:ext>
                </a:extLst>
              </p:cNvPr>
              <p:cNvSpPr txBox="1"/>
              <p:nvPr/>
            </p:nvSpPr>
            <p:spPr>
              <a:xfrm>
                <a:off x="6553200" y="3178230"/>
                <a:ext cx="3576320" cy="370278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sk-SK" sz="2400" b="0" i="0" dirty="0">
                    <a:solidFill>
                      <a:srgbClr val="FFFF00"/>
                    </a:solidFill>
                    <a:effectLst/>
                    <a:latin typeface="Comic Sans MS" panose="030F0702030302020204" pitchFamily="66" charset="0"/>
                  </a:rPr>
                  <a:t>Sendvičové </a:t>
                </a:r>
                <a:r>
                  <a:rPr lang="sk-SK" sz="2400" b="0" i="0" dirty="0" err="1">
                    <a:solidFill>
                      <a:srgbClr val="FFFF00"/>
                    </a:solidFill>
                    <a:effectLst/>
                    <a:latin typeface="Comic Sans MS" panose="030F0702030302020204" pitchFamily="66" charset="0"/>
                  </a:rPr>
                  <a:t>konstrukce</a:t>
                </a:r>
                <a:endParaRPr lang="sk-SK" sz="2400" dirty="0">
                  <a:solidFill>
                    <a:srgbClr val="FFFF00"/>
                  </a:solidFill>
                </a:endParaRPr>
              </a:p>
            </p:txBody>
          </p:sp>
        </p:grpSp>
        <p:sp>
          <p:nvSpPr>
            <p:cNvPr id="17" name="BlokTextu 16">
              <a:extLst>
                <a:ext uri="{FF2B5EF4-FFF2-40B4-BE49-F238E27FC236}">
                  <a16:creationId xmlns:a16="http://schemas.microsoft.com/office/drawing/2014/main" id="{8BF7351A-0A03-6996-6E16-B2233FFD655D}"/>
                </a:ext>
              </a:extLst>
            </p:cNvPr>
            <p:cNvSpPr txBox="1"/>
            <p:nvPr/>
          </p:nvSpPr>
          <p:spPr>
            <a:xfrm>
              <a:off x="6268720" y="3980393"/>
              <a:ext cx="4213176" cy="217282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sk-SK" sz="24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netuhá </a:t>
              </a:r>
              <a:r>
                <a:rPr lang="sk-SK" sz="2400" b="0" i="0" dirty="0" err="1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stabilizující</a:t>
              </a:r>
              <a:r>
                <a:rPr lang="sk-SK" sz="2400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 výplň </a:t>
              </a:r>
              <a:r>
                <a:rPr lang="sk-SK" sz="2400" dirty="0" err="1">
                  <a:solidFill>
                    <a:schemeClr val="bg1"/>
                  </a:solidFill>
                  <a:latin typeface="Comic Sans MS" panose="030F0702030302020204" pitchFamily="66" charset="0"/>
                </a:rPr>
                <a:t>mezi</a:t>
              </a:r>
              <a:r>
                <a:rPr lang="sk-SK" sz="2400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 </a:t>
              </a:r>
              <a:r>
                <a:rPr lang="sk-SK" sz="2400" dirty="0" err="1">
                  <a:solidFill>
                    <a:schemeClr val="bg1"/>
                  </a:solidFill>
                  <a:latin typeface="Comic Sans MS" panose="030F0702030302020204" pitchFamily="66" charset="0"/>
                </a:rPr>
                <a:t>dvěma</a:t>
              </a:r>
              <a:r>
                <a:rPr lang="sk-SK" sz="2400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 tuhými </a:t>
              </a:r>
              <a:r>
                <a:rPr lang="sk-SK" sz="2400" dirty="0" err="1">
                  <a:solidFill>
                    <a:schemeClr val="bg1"/>
                  </a:solidFill>
                  <a:latin typeface="Comic Sans MS" panose="030F0702030302020204" pitchFamily="66" charset="0"/>
                </a:rPr>
                <a:t>deskami</a:t>
              </a:r>
              <a:r>
                <a:rPr lang="sk-SK" sz="2400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 </a:t>
              </a:r>
              <a:endParaRPr lang="sk-SK" sz="2400" b="0" i="0" dirty="0">
                <a:solidFill>
                  <a:schemeClr val="bg1"/>
                </a:solidFill>
                <a:effectLst/>
                <a:latin typeface="Comic Sans MS" panose="030F0702030302020204" pitchFamily="66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sk-SK" sz="24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vysoká </a:t>
              </a:r>
              <a:r>
                <a:rPr lang="sk-SK" sz="2400" b="0" i="0" dirty="0" err="1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tuhost</a:t>
              </a:r>
              <a:r>
                <a:rPr lang="sk-SK" sz="24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 a </a:t>
              </a:r>
              <a:r>
                <a:rPr lang="sk-SK" sz="2400" b="0" i="0" dirty="0" err="1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hladkost</a:t>
              </a:r>
              <a:r>
                <a:rPr lang="sk-SK" sz="24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 povrchu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sk-SK" sz="2400" dirty="0" err="1">
                  <a:solidFill>
                    <a:schemeClr val="bg1"/>
                  </a:solidFill>
                  <a:latin typeface="Comic Sans MS" panose="030F0702030302020204" pitchFamily="66" charset="0"/>
                </a:rPr>
                <a:t>n</a:t>
              </a:r>
              <a:r>
                <a:rPr lang="sk-SK" sz="2400" b="0" i="0" dirty="0" err="1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ejsou</a:t>
              </a:r>
              <a:r>
                <a:rPr lang="sk-SK" sz="24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 odolné </a:t>
              </a:r>
              <a:r>
                <a:rPr lang="sk-SK" sz="2400" b="0" i="0" dirty="0" err="1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vůči</a:t>
              </a:r>
              <a:r>
                <a:rPr lang="sk-SK" sz="24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 </a:t>
              </a:r>
              <a:r>
                <a:rPr lang="sk-SK" sz="2400" b="0" i="0" dirty="0" err="1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rázům</a:t>
              </a:r>
              <a:r>
                <a:rPr lang="sk-SK" sz="24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 a </a:t>
              </a:r>
              <a:r>
                <a:rPr lang="sk-SK" sz="2400" b="0" i="0" dirty="0" err="1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hůře</a:t>
              </a:r>
              <a:r>
                <a:rPr lang="sk-SK" sz="24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 </a:t>
              </a:r>
              <a:r>
                <a:rPr lang="sk-SK" sz="2400" b="0" i="0" dirty="0" err="1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se</a:t>
              </a:r>
              <a:r>
                <a:rPr lang="sk-SK" sz="24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 </a:t>
              </a:r>
              <a:r>
                <a:rPr lang="sk-SK" sz="2400" b="0" i="0" dirty="0" err="1">
                  <a:solidFill>
                    <a:schemeClr val="bg1"/>
                  </a:solidFill>
                  <a:effectLst/>
                  <a:latin typeface="Comic Sans MS" panose="030F0702030302020204" pitchFamily="66" charset="0"/>
                </a:rPr>
                <a:t>opravuji</a:t>
              </a:r>
              <a:endParaRPr lang="sk-SK" sz="2400" dirty="0">
                <a:solidFill>
                  <a:schemeClr val="bg1"/>
                </a:solidFill>
                <a:latin typeface="Comic Sans MS" panose="030F0702030302020204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135043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Skupina 27">
            <a:extLst>
              <a:ext uri="{FF2B5EF4-FFF2-40B4-BE49-F238E27FC236}">
                <a16:creationId xmlns:a16="http://schemas.microsoft.com/office/drawing/2014/main" id="{171ECBDB-E687-C590-1597-AF58F52320ED}"/>
              </a:ext>
            </a:extLst>
          </p:cNvPr>
          <p:cNvGrpSpPr/>
          <p:nvPr/>
        </p:nvGrpSpPr>
        <p:grpSpPr>
          <a:xfrm>
            <a:off x="676181" y="4948825"/>
            <a:ext cx="10795246" cy="1402671"/>
            <a:chOff x="1003177" y="1863400"/>
            <a:chExt cx="10795246" cy="1402671"/>
          </a:xfrm>
        </p:grpSpPr>
        <p:grpSp>
          <p:nvGrpSpPr>
            <p:cNvPr id="30" name="Skupina 29">
              <a:extLst>
                <a:ext uri="{FF2B5EF4-FFF2-40B4-BE49-F238E27FC236}">
                  <a16:creationId xmlns:a16="http://schemas.microsoft.com/office/drawing/2014/main" id="{C372487C-CEFF-6E05-C1D2-4E196F93277D}"/>
                </a:ext>
              </a:extLst>
            </p:cNvPr>
            <p:cNvGrpSpPr/>
            <p:nvPr/>
          </p:nvGrpSpPr>
          <p:grpSpPr>
            <a:xfrm>
              <a:off x="1003177" y="1863400"/>
              <a:ext cx="10795246" cy="1402671"/>
              <a:chOff x="1003177" y="1863400"/>
              <a:chExt cx="10795246" cy="1402671"/>
            </a:xfrm>
          </p:grpSpPr>
          <p:sp>
            <p:nvSpPr>
              <p:cNvPr id="32" name="Obdĺžnik: zaoblené rohy 31">
                <a:extLst>
                  <a:ext uri="{FF2B5EF4-FFF2-40B4-BE49-F238E27FC236}">
                    <a16:creationId xmlns:a16="http://schemas.microsoft.com/office/drawing/2014/main" id="{6301CA93-CCF6-BA48-097D-46C87B08A70E}"/>
                  </a:ext>
                </a:extLst>
              </p:cNvPr>
              <p:cNvSpPr/>
              <p:nvPr/>
            </p:nvSpPr>
            <p:spPr>
              <a:xfrm>
                <a:off x="1003177" y="1863400"/>
                <a:ext cx="10795246" cy="1402671"/>
              </a:xfrm>
              <a:prstGeom prst="roundRect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k-SK"/>
              </a:p>
            </p:txBody>
          </p:sp>
          <p:sp>
            <p:nvSpPr>
              <p:cNvPr id="33" name="BlokTextu 32">
                <a:extLst>
                  <a:ext uri="{FF2B5EF4-FFF2-40B4-BE49-F238E27FC236}">
                    <a16:creationId xmlns:a16="http://schemas.microsoft.com/office/drawing/2014/main" id="{84032D4A-9BA5-12C8-1F63-DBCA4340221A}"/>
                  </a:ext>
                </a:extLst>
              </p:cNvPr>
              <p:cNvSpPr txBox="1"/>
              <p:nvPr/>
            </p:nvSpPr>
            <p:spPr>
              <a:xfrm>
                <a:off x="4216894" y="2103070"/>
                <a:ext cx="7457242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sk-SK" dirty="0" err="1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vznikají</a:t>
                </a:r>
                <a:r>
                  <a:rPr lang="sk-SK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 </a:t>
                </a:r>
                <a:r>
                  <a:rPr lang="sk-SK" dirty="0" err="1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jako</a:t>
                </a:r>
                <a:r>
                  <a:rPr lang="sk-SK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 jeden </a:t>
                </a:r>
                <a:r>
                  <a:rPr lang="sk-SK" dirty="0" err="1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celek</a:t>
                </a:r>
                <a:r>
                  <a:rPr lang="sk-SK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 s </a:t>
                </a:r>
                <a:r>
                  <a:rPr lang="sk-SK" dirty="0" err="1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vnitřní</a:t>
                </a:r>
                <a:r>
                  <a:rPr lang="sk-SK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 </a:t>
                </a:r>
                <a:r>
                  <a:rPr lang="sk-SK" dirty="0" err="1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konstrukcí</a:t>
                </a:r>
                <a:r>
                  <a:rPr lang="sk-SK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sk-SK" dirty="0" err="1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tvoří</a:t>
                </a:r>
                <a:r>
                  <a:rPr lang="sk-SK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 </a:t>
                </a:r>
                <a:r>
                  <a:rPr lang="sk-SK" dirty="0" err="1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přímou</a:t>
                </a:r>
                <a:r>
                  <a:rPr lang="sk-SK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 </a:t>
                </a:r>
                <a:r>
                  <a:rPr lang="sk-SK" dirty="0" err="1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součást</a:t>
                </a:r>
                <a:r>
                  <a:rPr lang="sk-SK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 </a:t>
                </a:r>
                <a:r>
                  <a:rPr lang="sk-SK" dirty="0" err="1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skořepinové</a:t>
                </a:r>
                <a:r>
                  <a:rPr lang="sk-SK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 panelové </a:t>
                </a:r>
                <a:r>
                  <a:rPr lang="sk-SK" dirty="0" err="1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konstrukce</a:t>
                </a:r>
                <a:r>
                  <a:rPr lang="sk-SK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sk-SK" dirty="0" err="1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přenáší</a:t>
                </a:r>
                <a:r>
                  <a:rPr lang="sk-SK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 </a:t>
                </a:r>
                <a:r>
                  <a:rPr lang="sk-SK" dirty="0" err="1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veškerá</a:t>
                </a:r>
                <a:r>
                  <a:rPr lang="sk-SK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 </a:t>
                </a:r>
                <a:r>
                  <a:rPr lang="sk-SK" dirty="0" err="1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zatížení</a:t>
                </a:r>
                <a:endParaRPr lang="sk-SK" dirty="0">
                  <a:solidFill>
                    <a:schemeClr val="bg1"/>
                  </a:solidFill>
                  <a:latin typeface="Comic Sans MS" panose="030F0702030302020204" pitchFamily="66" charset="0"/>
                </a:endParaRPr>
              </a:p>
            </p:txBody>
          </p:sp>
        </p:grpSp>
        <p:cxnSp>
          <p:nvCxnSpPr>
            <p:cNvPr id="31" name="Rovná spojnica 30">
              <a:extLst>
                <a:ext uri="{FF2B5EF4-FFF2-40B4-BE49-F238E27FC236}">
                  <a16:creationId xmlns:a16="http://schemas.microsoft.com/office/drawing/2014/main" id="{313DE6D7-384F-22CA-38D2-091D45C19D0F}"/>
                </a:ext>
              </a:extLst>
            </p:cNvPr>
            <p:cNvCxnSpPr/>
            <p:nvPr/>
          </p:nvCxnSpPr>
          <p:spPr>
            <a:xfrm>
              <a:off x="3808520" y="2006353"/>
              <a:ext cx="0" cy="100317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810A4EB4-CC9B-A0FE-3E85-6F273B26B6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F985F-BC14-4636-BA59-0BDED0B43EA8}" type="slidenum">
              <a:rPr lang="sk-SK" smtClean="0"/>
              <a:t>8</a:t>
            </a:fld>
            <a:endParaRPr lang="sk-SK"/>
          </a:p>
        </p:txBody>
      </p:sp>
      <p:grpSp>
        <p:nvGrpSpPr>
          <p:cNvPr id="26" name="Skupina 25">
            <a:extLst>
              <a:ext uri="{FF2B5EF4-FFF2-40B4-BE49-F238E27FC236}">
                <a16:creationId xmlns:a16="http://schemas.microsoft.com/office/drawing/2014/main" id="{14499039-7F7C-111C-4FE5-1FAC3A1B945F}"/>
              </a:ext>
            </a:extLst>
          </p:cNvPr>
          <p:cNvGrpSpPr/>
          <p:nvPr/>
        </p:nvGrpSpPr>
        <p:grpSpPr>
          <a:xfrm>
            <a:off x="676181" y="3183673"/>
            <a:ext cx="10795246" cy="1402671"/>
            <a:chOff x="676181" y="3183673"/>
            <a:chExt cx="10795246" cy="1402671"/>
          </a:xfrm>
        </p:grpSpPr>
        <p:grpSp>
          <p:nvGrpSpPr>
            <p:cNvPr id="19" name="Skupina 18">
              <a:extLst>
                <a:ext uri="{FF2B5EF4-FFF2-40B4-BE49-F238E27FC236}">
                  <a16:creationId xmlns:a16="http://schemas.microsoft.com/office/drawing/2014/main" id="{146B27A4-BF1E-1C72-5321-834EB360DDDD}"/>
                </a:ext>
              </a:extLst>
            </p:cNvPr>
            <p:cNvGrpSpPr/>
            <p:nvPr/>
          </p:nvGrpSpPr>
          <p:grpSpPr>
            <a:xfrm>
              <a:off x="676181" y="3183673"/>
              <a:ext cx="10795246" cy="1402671"/>
              <a:chOff x="1003177" y="1863400"/>
              <a:chExt cx="10795246" cy="1402671"/>
            </a:xfrm>
          </p:grpSpPr>
          <p:grpSp>
            <p:nvGrpSpPr>
              <p:cNvPr id="20" name="Skupina 19">
                <a:extLst>
                  <a:ext uri="{FF2B5EF4-FFF2-40B4-BE49-F238E27FC236}">
                    <a16:creationId xmlns:a16="http://schemas.microsoft.com/office/drawing/2014/main" id="{B22C9149-0165-5F65-F4AF-702C4402C55A}"/>
                  </a:ext>
                </a:extLst>
              </p:cNvPr>
              <p:cNvGrpSpPr/>
              <p:nvPr/>
            </p:nvGrpSpPr>
            <p:grpSpPr>
              <a:xfrm>
                <a:off x="1003177" y="1863400"/>
                <a:ext cx="10795246" cy="1402671"/>
                <a:chOff x="1003177" y="1863400"/>
                <a:chExt cx="10795246" cy="1402671"/>
              </a:xfrm>
            </p:grpSpPr>
            <p:sp>
              <p:nvSpPr>
                <p:cNvPr id="24" name="Obdĺžnik: zaoblené rohy 23">
                  <a:extLst>
                    <a:ext uri="{FF2B5EF4-FFF2-40B4-BE49-F238E27FC236}">
                      <a16:creationId xmlns:a16="http://schemas.microsoft.com/office/drawing/2014/main" id="{F3DF4BE0-5393-7EDC-223F-EAD56BC96F7E}"/>
                    </a:ext>
                  </a:extLst>
                </p:cNvPr>
                <p:cNvSpPr/>
                <p:nvPr/>
              </p:nvSpPr>
              <p:spPr>
                <a:xfrm>
                  <a:off x="1003177" y="1863400"/>
                  <a:ext cx="10795246" cy="1402671"/>
                </a:xfrm>
                <a:prstGeom prst="roundRect">
                  <a:avLst/>
                </a:prstGeom>
                <a:solidFill>
                  <a:srgbClr val="00206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sk-SK"/>
                </a:p>
              </p:txBody>
            </p:sp>
            <p:sp>
              <p:nvSpPr>
                <p:cNvPr id="23" name="BlokTextu 22">
                  <a:extLst>
                    <a:ext uri="{FF2B5EF4-FFF2-40B4-BE49-F238E27FC236}">
                      <a16:creationId xmlns:a16="http://schemas.microsoft.com/office/drawing/2014/main" id="{92943C52-0681-2B5D-4C0D-7D3A926F5813}"/>
                    </a:ext>
                  </a:extLst>
                </p:cNvPr>
                <p:cNvSpPr txBox="1"/>
                <p:nvPr/>
              </p:nvSpPr>
              <p:spPr>
                <a:xfrm>
                  <a:off x="4216894" y="2225881"/>
                  <a:ext cx="7457242" cy="9233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285750" indent="-285750">
                    <a:buFont typeface="Arial" panose="020B0604020202020204" pitchFamily="34" charset="0"/>
                    <a:buChar char="•"/>
                  </a:pPr>
                  <a:r>
                    <a:rPr lang="cs-CZ" dirty="0">
                      <a:solidFill>
                        <a:schemeClr val="bg1"/>
                      </a:solidFill>
                      <a:latin typeface="Comic Sans MS" panose="030F0702030302020204" pitchFamily="66" charset="0"/>
                    </a:rPr>
                    <a:t>chemicky frézované</a:t>
                  </a:r>
                </a:p>
                <a:p>
                  <a:pPr marL="285750" indent="-285750">
                    <a:buFont typeface="Arial" panose="020B0604020202020204" pitchFamily="34" charset="0"/>
                    <a:buChar char="•"/>
                  </a:pPr>
                  <a:r>
                    <a:rPr lang="cs-CZ" dirty="0">
                      <a:solidFill>
                        <a:schemeClr val="bg1"/>
                      </a:solidFill>
                      <a:latin typeface="Comic Sans MS" panose="030F0702030302020204" pitchFamily="66" charset="0"/>
                    </a:rPr>
                    <a:t>mechanicky frézované</a:t>
                  </a:r>
                </a:p>
                <a:p>
                  <a:pPr marL="285750" indent="-285750">
                    <a:buFont typeface="Arial" panose="020B0604020202020204" pitchFamily="34" charset="0"/>
                    <a:buChar char="•"/>
                  </a:pPr>
                  <a:endParaRPr lang="sk-SK" dirty="0">
                    <a:solidFill>
                      <a:schemeClr val="bg1"/>
                    </a:solidFill>
                    <a:latin typeface="Comic Sans MS" panose="030F0702030302020204" pitchFamily="66" charset="0"/>
                  </a:endParaRPr>
                </a:p>
              </p:txBody>
            </p:sp>
          </p:grpSp>
          <p:cxnSp>
            <p:nvCxnSpPr>
              <p:cNvPr id="21" name="Rovná spojnica 20">
                <a:extLst>
                  <a:ext uri="{FF2B5EF4-FFF2-40B4-BE49-F238E27FC236}">
                    <a16:creationId xmlns:a16="http://schemas.microsoft.com/office/drawing/2014/main" id="{0D266AF5-027B-A89C-70CF-34514DDDE065}"/>
                  </a:ext>
                </a:extLst>
              </p:cNvPr>
              <p:cNvCxnSpPr/>
              <p:nvPr/>
            </p:nvCxnSpPr>
            <p:spPr>
              <a:xfrm>
                <a:off x="3808520" y="2006353"/>
                <a:ext cx="0" cy="100317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3">
                <a:schemeClr val="accent4"/>
              </a:lnRef>
              <a:fillRef idx="0">
                <a:schemeClr val="accent4"/>
              </a:fillRef>
              <a:effectRef idx="2">
                <a:schemeClr val="accent4"/>
              </a:effectRef>
              <a:fontRef idx="minor">
                <a:schemeClr val="tx1"/>
              </a:fontRef>
            </p:style>
          </p:cxnSp>
        </p:grpSp>
        <p:sp>
          <p:nvSpPr>
            <p:cNvPr id="7" name="BlokTextu 6">
              <a:extLst>
                <a:ext uri="{FF2B5EF4-FFF2-40B4-BE49-F238E27FC236}">
                  <a16:creationId xmlns:a16="http://schemas.microsoft.com/office/drawing/2014/main" id="{187792BC-77E1-1A54-4CD5-9FB56EA190DA}"/>
                </a:ext>
              </a:extLst>
            </p:cNvPr>
            <p:cNvSpPr txBox="1"/>
            <p:nvPr/>
          </p:nvSpPr>
          <p:spPr>
            <a:xfrm>
              <a:off x="1049041" y="3512723"/>
              <a:ext cx="2578965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sk-SK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Frézované </a:t>
              </a:r>
              <a:r>
                <a:rPr lang="sk-SK" dirty="0" err="1">
                  <a:solidFill>
                    <a:schemeClr val="bg1"/>
                  </a:solidFill>
                  <a:latin typeface="Comic Sans MS" panose="030F0702030302020204" pitchFamily="66" charset="0"/>
                </a:rPr>
                <a:t>potahové</a:t>
              </a:r>
              <a:r>
                <a:rPr lang="sk-SK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 panely</a:t>
              </a:r>
            </a:p>
          </p:txBody>
        </p:sp>
      </p:grpSp>
      <p:sp>
        <p:nvSpPr>
          <p:cNvPr id="9" name="BlokTextu 8">
            <a:extLst>
              <a:ext uri="{FF2B5EF4-FFF2-40B4-BE49-F238E27FC236}">
                <a16:creationId xmlns:a16="http://schemas.microsoft.com/office/drawing/2014/main" id="{70616CBC-8E5F-8AF0-3ABA-D6C64DBBBCD6}"/>
              </a:ext>
            </a:extLst>
          </p:cNvPr>
          <p:cNvSpPr txBox="1"/>
          <p:nvPr/>
        </p:nvSpPr>
        <p:spPr>
          <a:xfrm>
            <a:off x="1049041" y="5234213"/>
            <a:ext cx="2430995" cy="6593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dirty="0">
                <a:solidFill>
                  <a:schemeClr val="bg1"/>
                </a:solidFill>
                <a:latin typeface="Comic Sans MS" panose="030F0702030302020204" pitchFamily="66" charset="0"/>
              </a:rPr>
              <a:t>Kompozitní </a:t>
            </a:r>
            <a:r>
              <a:rPr lang="sk-SK" dirty="0" err="1">
                <a:solidFill>
                  <a:schemeClr val="bg1"/>
                </a:solidFill>
                <a:latin typeface="Comic Sans MS" panose="030F0702030302020204" pitchFamily="66" charset="0"/>
              </a:rPr>
              <a:t>potahové</a:t>
            </a:r>
            <a:r>
              <a:rPr lang="sk-SK" dirty="0">
                <a:solidFill>
                  <a:schemeClr val="bg1"/>
                </a:solidFill>
                <a:latin typeface="Comic Sans MS" panose="030F0702030302020204" pitchFamily="66" charset="0"/>
              </a:rPr>
              <a:t> panely</a:t>
            </a:r>
          </a:p>
        </p:txBody>
      </p:sp>
      <p:grpSp>
        <p:nvGrpSpPr>
          <p:cNvPr id="18" name="Skupina 17">
            <a:extLst>
              <a:ext uri="{FF2B5EF4-FFF2-40B4-BE49-F238E27FC236}">
                <a16:creationId xmlns:a16="http://schemas.microsoft.com/office/drawing/2014/main" id="{03958DEE-63C6-E6EC-A089-017B63E1A7F7}"/>
              </a:ext>
            </a:extLst>
          </p:cNvPr>
          <p:cNvGrpSpPr/>
          <p:nvPr/>
        </p:nvGrpSpPr>
        <p:grpSpPr>
          <a:xfrm>
            <a:off x="676181" y="1509292"/>
            <a:ext cx="10795246" cy="1402671"/>
            <a:chOff x="1003177" y="1863400"/>
            <a:chExt cx="10795246" cy="1402671"/>
          </a:xfrm>
        </p:grpSpPr>
        <p:grpSp>
          <p:nvGrpSpPr>
            <p:cNvPr id="15" name="Skupina 14">
              <a:extLst>
                <a:ext uri="{FF2B5EF4-FFF2-40B4-BE49-F238E27FC236}">
                  <a16:creationId xmlns:a16="http://schemas.microsoft.com/office/drawing/2014/main" id="{4683C11E-FF10-BA24-1807-20DF8548544D}"/>
                </a:ext>
              </a:extLst>
            </p:cNvPr>
            <p:cNvGrpSpPr/>
            <p:nvPr/>
          </p:nvGrpSpPr>
          <p:grpSpPr>
            <a:xfrm>
              <a:off x="1003177" y="1863400"/>
              <a:ext cx="10795246" cy="1402671"/>
              <a:chOff x="1003177" y="1863400"/>
              <a:chExt cx="10795246" cy="1402671"/>
            </a:xfrm>
          </p:grpSpPr>
          <p:grpSp>
            <p:nvGrpSpPr>
              <p:cNvPr id="14" name="Skupina 13">
                <a:extLst>
                  <a:ext uri="{FF2B5EF4-FFF2-40B4-BE49-F238E27FC236}">
                    <a16:creationId xmlns:a16="http://schemas.microsoft.com/office/drawing/2014/main" id="{224E8258-58FC-7BAA-DEB0-2F0CF3314462}"/>
                  </a:ext>
                </a:extLst>
              </p:cNvPr>
              <p:cNvGrpSpPr/>
              <p:nvPr/>
            </p:nvGrpSpPr>
            <p:grpSpPr>
              <a:xfrm>
                <a:off x="1003177" y="1863400"/>
                <a:ext cx="10795246" cy="1402671"/>
                <a:chOff x="1003177" y="1863400"/>
                <a:chExt cx="10795246" cy="1402671"/>
              </a:xfrm>
            </p:grpSpPr>
            <p:sp>
              <p:nvSpPr>
                <p:cNvPr id="10" name="Obdĺžnik: zaoblené rohy 9">
                  <a:extLst>
                    <a:ext uri="{FF2B5EF4-FFF2-40B4-BE49-F238E27FC236}">
                      <a16:creationId xmlns:a16="http://schemas.microsoft.com/office/drawing/2014/main" id="{8957EFD8-29BC-C9D1-8055-B4D8F0081D5F}"/>
                    </a:ext>
                  </a:extLst>
                </p:cNvPr>
                <p:cNvSpPr/>
                <p:nvPr/>
              </p:nvSpPr>
              <p:spPr>
                <a:xfrm>
                  <a:off x="1003177" y="1863400"/>
                  <a:ext cx="10795246" cy="1402671"/>
                </a:xfrm>
                <a:prstGeom prst="roundRect">
                  <a:avLst/>
                </a:prstGeom>
                <a:solidFill>
                  <a:srgbClr val="00206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sk-SK"/>
                </a:p>
              </p:txBody>
            </p:sp>
            <p:sp>
              <p:nvSpPr>
                <p:cNvPr id="5" name="BlokTextu 4">
                  <a:extLst>
                    <a:ext uri="{FF2B5EF4-FFF2-40B4-BE49-F238E27FC236}">
                      <a16:creationId xmlns:a16="http://schemas.microsoft.com/office/drawing/2014/main" id="{D312DB16-564A-2365-46C1-FF3D74834D75}"/>
                    </a:ext>
                  </a:extLst>
                </p:cNvPr>
                <p:cNvSpPr txBox="1"/>
                <p:nvPr/>
              </p:nvSpPr>
              <p:spPr>
                <a:xfrm>
                  <a:off x="1376037" y="2250408"/>
                  <a:ext cx="1997476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k-SK" dirty="0">
                      <a:solidFill>
                        <a:schemeClr val="bg1"/>
                      </a:solidFill>
                      <a:latin typeface="Comic Sans MS" panose="030F0702030302020204" pitchFamily="66" charset="0"/>
                    </a:rPr>
                    <a:t>Kovové </a:t>
                  </a:r>
                  <a:r>
                    <a:rPr lang="sk-SK" dirty="0" err="1">
                      <a:solidFill>
                        <a:schemeClr val="bg1"/>
                      </a:solidFill>
                      <a:latin typeface="Comic Sans MS" panose="030F0702030302020204" pitchFamily="66" charset="0"/>
                    </a:rPr>
                    <a:t>potahové</a:t>
                  </a:r>
                  <a:r>
                    <a:rPr lang="sk-SK" dirty="0">
                      <a:solidFill>
                        <a:schemeClr val="bg1"/>
                      </a:solidFill>
                      <a:latin typeface="Comic Sans MS" panose="030F0702030302020204" pitchFamily="66" charset="0"/>
                    </a:rPr>
                    <a:t> panely</a:t>
                  </a:r>
                </a:p>
              </p:txBody>
            </p:sp>
          </p:grpSp>
          <p:sp>
            <p:nvSpPr>
              <p:cNvPr id="13" name="BlokTextu 12">
                <a:extLst>
                  <a:ext uri="{FF2B5EF4-FFF2-40B4-BE49-F238E27FC236}">
                    <a16:creationId xmlns:a16="http://schemas.microsoft.com/office/drawing/2014/main" id="{B8804621-3362-304D-E53D-327E7C10105D}"/>
                  </a:ext>
                </a:extLst>
              </p:cNvPr>
              <p:cNvSpPr txBox="1"/>
              <p:nvPr/>
            </p:nvSpPr>
            <p:spPr>
              <a:xfrm>
                <a:off x="4216894" y="2225881"/>
                <a:ext cx="745724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sk-SK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z </a:t>
                </a:r>
                <a:r>
                  <a:rPr lang="sk-SK" dirty="0" err="1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lehké</a:t>
                </a:r>
                <a:r>
                  <a:rPr lang="sk-SK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 </a:t>
                </a:r>
                <a:r>
                  <a:rPr lang="sk-SK" dirty="0" err="1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slitiny</a:t>
                </a:r>
                <a:r>
                  <a:rPr lang="sk-SK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 hliníku, </a:t>
                </a:r>
                <a:r>
                  <a:rPr lang="sk-SK" dirty="0" err="1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jejich</a:t>
                </a:r>
                <a:r>
                  <a:rPr lang="sk-SK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 </a:t>
                </a:r>
                <a:r>
                  <a:rPr lang="sk-SK" dirty="0" err="1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tloušťka</a:t>
                </a:r>
                <a:r>
                  <a:rPr lang="sk-SK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 </a:t>
                </a:r>
                <a:r>
                  <a:rPr lang="sk-SK" dirty="0" err="1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se</a:t>
                </a:r>
                <a:r>
                  <a:rPr lang="sk-SK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 </a:t>
                </a:r>
                <a:r>
                  <a:rPr lang="sk-SK" dirty="0" err="1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mění</a:t>
                </a:r>
                <a:r>
                  <a:rPr lang="sk-SK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 po </a:t>
                </a:r>
                <a:r>
                  <a:rPr lang="sk-SK" dirty="0" err="1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rozpětí</a:t>
                </a:r>
                <a:r>
                  <a:rPr lang="sk-SK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 </a:t>
                </a:r>
                <a:r>
                  <a:rPr lang="sk-SK" dirty="0" err="1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křídla</a:t>
                </a:r>
                <a:endParaRPr lang="sk-SK" dirty="0">
                  <a:solidFill>
                    <a:schemeClr val="bg1"/>
                  </a:solidFill>
                  <a:latin typeface="Comic Sans MS" panose="030F0702030302020204" pitchFamily="66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sk-SK" dirty="0" err="1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podélníky</a:t>
                </a:r>
                <a:r>
                  <a:rPr lang="sk-SK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 </a:t>
                </a:r>
                <a:r>
                  <a:rPr lang="sk-SK" dirty="0" err="1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připevněny</a:t>
                </a:r>
                <a:r>
                  <a:rPr lang="sk-SK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 </a:t>
                </a:r>
                <a:r>
                  <a:rPr lang="sk-SK" dirty="0" err="1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nýtováním</a:t>
                </a:r>
                <a:r>
                  <a:rPr lang="sk-SK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, </a:t>
                </a:r>
                <a:r>
                  <a:rPr lang="sk-SK" dirty="0" err="1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svařováním</a:t>
                </a:r>
                <a:r>
                  <a:rPr lang="sk-SK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 nebo lepením</a:t>
                </a:r>
              </a:p>
            </p:txBody>
          </p:sp>
        </p:grpSp>
        <p:cxnSp>
          <p:nvCxnSpPr>
            <p:cNvPr id="17" name="Rovná spojnica 16">
              <a:extLst>
                <a:ext uri="{FF2B5EF4-FFF2-40B4-BE49-F238E27FC236}">
                  <a16:creationId xmlns:a16="http://schemas.microsoft.com/office/drawing/2014/main" id="{8C940649-B311-0D05-C13F-68E0A78A6F92}"/>
                </a:ext>
              </a:extLst>
            </p:cNvPr>
            <p:cNvCxnSpPr/>
            <p:nvPr/>
          </p:nvCxnSpPr>
          <p:spPr>
            <a:xfrm>
              <a:off x="3808520" y="2006353"/>
              <a:ext cx="0" cy="100317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690548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A56CF64F-33AF-A2C3-521B-E10514000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F985F-BC14-4636-BA59-0BDED0B43EA8}" type="slidenum">
              <a:rPr lang="sk-SK" sz="2800" smtClean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pPr/>
              <a:t>9</a:t>
            </a:fld>
            <a:endParaRPr lang="sk-SK" sz="2800" dirty="0">
              <a:solidFill>
                <a:schemeClr val="accent5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BlokTextu 6">
            <a:extLst>
              <a:ext uri="{FF2B5EF4-FFF2-40B4-BE49-F238E27FC236}">
                <a16:creationId xmlns:a16="http://schemas.microsoft.com/office/drawing/2014/main" id="{54609B22-18E7-BED0-BEE6-7E99F0B25738}"/>
              </a:ext>
            </a:extLst>
          </p:cNvPr>
          <p:cNvSpPr txBox="1"/>
          <p:nvPr/>
        </p:nvSpPr>
        <p:spPr>
          <a:xfrm>
            <a:off x="3342748" y="1523875"/>
            <a:ext cx="60945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2800" b="1" i="0" dirty="0" err="1">
                <a:solidFill>
                  <a:srgbClr val="FF6600"/>
                </a:solidFill>
                <a:effectLst/>
                <a:latin typeface="Comic Sans MS" panose="030F0702030302020204" pitchFamily="66" charset="0"/>
              </a:rPr>
              <a:t>Vnitřní</a:t>
            </a:r>
            <a:r>
              <a:rPr lang="sk-SK" sz="2800" b="1" i="0" dirty="0">
                <a:solidFill>
                  <a:srgbClr val="FF6600"/>
                </a:solidFill>
                <a:effectLst/>
                <a:latin typeface="Comic Sans MS" panose="030F0702030302020204" pitchFamily="66" charset="0"/>
              </a:rPr>
              <a:t> nosné prvky </a:t>
            </a:r>
            <a:r>
              <a:rPr lang="sk-SK" sz="2800" b="1" i="0" dirty="0" err="1">
                <a:solidFill>
                  <a:srgbClr val="FF6600"/>
                </a:solidFill>
                <a:effectLst/>
                <a:latin typeface="Comic Sans MS" panose="030F0702030302020204" pitchFamily="66" charset="0"/>
              </a:rPr>
              <a:t>křídla</a:t>
            </a:r>
            <a:endParaRPr lang="sk-SK" sz="2800" b="1" dirty="0">
              <a:solidFill>
                <a:srgbClr val="FF6600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41" name="Skupina 40">
            <a:extLst>
              <a:ext uri="{FF2B5EF4-FFF2-40B4-BE49-F238E27FC236}">
                <a16:creationId xmlns:a16="http://schemas.microsoft.com/office/drawing/2014/main" id="{C7792829-BBD2-CC03-E6C9-66AE5D8D93EF}"/>
              </a:ext>
            </a:extLst>
          </p:cNvPr>
          <p:cNvGrpSpPr/>
          <p:nvPr/>
        </p:nvGrpSpPr>
        <p:grpSpPr>
          <a:xfrm>
            <a:off x="585926" y="2110174"/>
            <a:ext cx="3120058" cy="4611301"/>
            <a:chOff x="585926" y="2206100"/>
            <a:chExt cx="2902998" cy="4416641"/>
          </a:xfrm>
        </p:grpSpPr>
        <p:grpSp>
          <p:nvGrpSpPr>
            <p:cNvPr id="21" name="Skupina 20">
              <a:extLst>
                <a:ext uri="{FF2B5EF4-FFF2-40B4-BE49-F238E27FC236}">
                  <a16:creationId xmlns:a16="http://schemas.microsoft.com/office/drawing/2014/main" id="{A06E7F73-EE8E-AB00-1F7D-E143C3E4609A}"/>
                </a:ext>
              </a:extLst>
            </p:cNvPr>
            <p:cNvGrpSpPr/>
            <p:nvPr/>
          </p:nvGrpSpPr>
          <p:grpSpPr>
            <a:xfrm>
              <a:off x="585926" y="2206100"/>
              <a:ext cx="2902998" cy="4416641"/>
              <a:chOff x="585926" y="2206100"/>
              <a:chExt cx="2902998" cy="4416641"/>
            </a:xfrm>
          </p:grpSpPr>
          <p:grpSp>
            <p:nvGrpSpPr>
              <p:cNvPr id="15" name="Skupina 14">
                <a:extLst>
                  <a:ext uri="{FF2B5EF4-FFF2-40B4-BE49-F238E27FC236}">
                    <a16:creationId xmlns:a16="http://schemas.microsoft.com/office/drawing/2014/main" id="{0F9A05F6-8FDB-406B-BEA3-2230045EA9D3}"/>
                  </a:ext>
                </a:extLst>
              </p:cNvPr>
              <p:cNvGrpSpPr/>
              <p:nvPr/>
            </p:nvGrpSpPr>
            <p:grpSpPr>
              <a:xfrm>
                <a:off x="585926" y="2206100"/>
                <a:ext cx="2902998" cy="4416641"/>
                <a:chOff x="914400" y="3983176"/>
                <a:chExt cx="2583402" cy="2874824"/>
              </a:xfrm>
              <a:solidFill>
                <a:srgbClr val="FF6600"/>
              </a:solidFill>
            </p:grpSpPr>
            <p:sp>
              <p:nvSpPr>
                <p:cNvPr id="12" name="Obdĺžnik: zaoblené rohy 11">
                  <a:extLst>
                    <a:ext uri="{FF2B5EF4-FFF2-40B4-BE49-F238E27FC236}">
                      <a16:creationId xmlns:a16="http://schemas.microsoft.com/office/drawing/2014/main" id="{06D9B23E-54C3-163C-163F-A65CA8CC12A0}"/>
                    </a:ext>
                  </a:extLst>
                </p:cNvPr>
                <p:cNvSpPr/>
                <p:nvPr/>
              </p:nvSpPr>
              <p:spPr>
                <a:xfrm>
                  <a:off x="914400" y="3983176"/>
                  <a:ext cx="2583402" cy="287482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sk-SK"/>
                </a:p>
              </p:txBody>
            </p:sp>
            <p:sp>
              <p:nvSpPr>
                <p:cNvPr id="13" name="BlokTextu 12">
                  <a:extLst>
                    <a:ext uri="{FF2B5EF4-FFF2-40B4-BE49-F238E27FC236}">
                      <a16:creationId xmlns:a16="http://schemas.microsoft.com/office/drawing/2014/main" id="{50FB3402-0FAE-CB69-871A-8D579F5C8A3B}"/>
                    </a:ext>
                  </a:extLst>
                </p:cNvPr>
                <p:cNvSpPr txBox="1"/>
                <p:nvPr/>
              </p:nvSpPr>
              <p:spPr>
                <a:xfrm>
                  <a:off x="1712878" y="4086673"/>
                  <a:ext cx="1279304" cy="300501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r>
                    <a:rPr lang="sk-SK" sz="24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702030302020204" pitchFamily="66" charset="0"/>
                    </a:rPr>
                    <a:t>Nosník</a:t>
                  </a:r>
                </a:p>
              </p:txBody>
            </p:sp>
          </p:grpSp>
          <p:sp>
            <p:nvSpPr>
              <p:cNvPr id="16" name="BlokTextu 15">
                <a:extLst>
                  <a:ext uri="{FF2B5EF4-FFF2-40B4-BE49-F238E27FC236}">
                    <a16:creationId xmlns:a16="http://schemas.microsoft.com/office/drawing/2014/main" id="{5CD241A9-A57B-52A6-60BA-CD48C9A8072C}"/>
                  </a:ext>
                </a:extLst>
              </p:cNvPr>
              <p:cNvSpPr txBox="1"/>
              <p:nvPr/>
            </p:nvSpPr>
            <p:spPr>
              <a:xfrm>
                <a:off x="723529" y="2739819"/>
                <a:ext cx="2627791" cy="28623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sk-SK" sz="2000" dirty="0" err="1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stojina-přenos</a:t>
                </a:r>
                <a:r>
                  <a:rPr lang="sk-SK" sz="2000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 </a:t>
                </a:r>
                <a:r>
                  <a:rPr lang="sk-SK" sz="2000" dirty="0" err="1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posouvající</a:t>
                </a:r>
                <a:r>
                  <a:rPr lang="sk-SK" sz="2000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 </a:t>
                </a:r>
                <a:r>
                  <a:rPr lang="sk-SK" sz="2000" dirty="0" err="1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síly</a:t>
                </a:r>
                <a:r>
                  <a:rPr lang="sk-SK" sz="2000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 smykovým </a:t>
                </a:r>
                <a:r>
                  <a:rPr lang="sk-SK" sz="2000" dirty="0" err="1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napětím</a:t>
                </a:r>
                <a:endParaRPr lang="sk-SK" sz="2000" dirty="0">
                  <a:solidFill>
                    <a:schemeClr val="bg1"/>
                  </a:solidFill>
                  <a:latin typeface="Comic Sans MS" panose="030F0702030302020204" pitchFamily="66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sk-SK" sz="2000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pásnice- </a:t>
                </a:r>
                <a:r>
                  <a:rPr lang="sk-SK" sz="2000" dirty="0" err="1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přenos</a:t>
                </a:r>
                <a:r>
                  <a:rPr lang="sk-SK" sz="2000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 ohybového namáhaní </a:t>
                </a:r>
                <a:r>
                  <a:rPr lang="sk-SK" sz="2000" dirty="0" err="1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tahem</a:t>
                </a:r>
                <a:r>
                  <a:rPr lang="sk-SK" sz="2000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 a </a:t>
                </a:r>
                <a:r>
                  <a:rPr lang="sk-SK" sz="2000" dirty="0" err="1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tlakem</a:t>
                </a:r>
                <a:endParaRPr lang="sk-SK" sz="2000" dirty="0">
                  <a:solidFill>
                    <a:schemeClr val="bg1"/>
                  </a:solidFill>
                  <a:latin typeface="Comic Sans MS" panose="030F0702030302020204" pitchFamily="66" charset="0"/>
                </a:endParaRPr>
              </a:p>
              <a:p>
                <a:endParaRPr lang="sk-SK" sz="2000" dirty="0"/>
              </a:p>
            </p:txBody>
          </p:sp>
        </p:grpSp>
        <p:pic>
          <p:nvPicPr>
            <p:cNvPr id="17" name="Obrázok 16">
              <a:extLst>
                <a:ext uri="{FF2B5EF4-FFF2-40B4-BE49-F238E27FC236}">
                  <a16:creationId xmlns:a16="http://schemas.microsoft.com/office/drawing/2014/main" id="{C93B5AC3-D67E-D5A6-F83B-ACE5F11533A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0146" y="4856432"/>
              <a:ext cx="2337390" cy="1491417"/>
            </a:xfrm>
            <a:prstGeom prst="rect">
              <a:avLst/>
            </a:prstGeom>
          </p:spPr>
        </p:pic>
      </p:grpSp>
      <p:grpSp>
        <p:nvGrpSpPr>
          <p:cNvPr id="39" name="Skupina 38">
            <a:extLst>
              <a:ext uri="{FF2B5EF4-FFF2-40B4-BE49-F238E27FC236}">
                <a16:creationId xmlns:a16="http://schemas.microsoft.com/office/drawing/2014/main" id="{6B29E7C8-0F24-63A3-BA23-25B0F7EA4F1F}"/>
              </a:ext>
            </a:extLst>
          </p:cNvPr>
          <p:cNvGrpSpPr/>
          <p:nvPr/>
        </p:nvGrpSpPr>
        <p:grpSpPr>
          <a:xfrm>
            <a:off x="4108472" y="2113677"/>
            <a:ext cx="3307708" cy="4512567"/>
            <a:chOff x="4068724" y="2209528"/>
            <a:chExt cx="2902998" cy="4416641"/>
          </a:xfrm>
        </p:grpSpPr>
        <p:grpSp>
          <p:nvGrpSpPr>
            <p:cNvPr id="22" name="Skupina 21">
              <a:extLst>
                <a:ext uri="{FF2B5EF4-FFF2-40B4-BE49-F238E27FC236}">
                  <a16:creationId xmlns:a16="http://schemas.microsoft.com/office/drawing/2014/main" id="{6CEB1BB9-0BAB-136C-AF48-9D01F1875D7F}"/>
                </a:ext>
              </a:extLst>
            </p:cNvPr>
            <p:cNvGrpSpPr/>
            <p:nvPr/>
          </p:nvGrpSpPr>
          <p:grpSpPr>
            <a:xfrm>
              <a:off x="4068724" y="2209528"/>
              <a:ext cx="2902998" cy="4416641"/>
              <a:chOff x="727669" y="2209529"/>
              <a:chExt cx="2902998" cy="4416641"/>
            </a:xfrm>
          </p:grpSpPr>
          <p:grpSp>
            <p:nvGrpSpPr>
              <p:cNvPr id="23" name="Skupina 22">
                <a:extLst>
                  <a:ext uri="{FF2B5EF4-FFF2-40B4-BE49-F238E27FC236}">
                    <a16:creationId xmlns:a16="http://schemas.microsoft.com/office/drawing/2014/main" id="{E1380E0D-41D5-E8E1-743C-3995FBF2BB15}"/>
                  </a:ext>
                </a:extLst>
              </p:cNvPr>
              <p:cNvGrpSpPr/>
              <p:nvPr/>
            </p:nvGrpSpPr>
            <p:grpSpPr>
              <a:xfrm>
                <a:off x="727669" y="2209529"/>
                <a:ext cx="2902998" cy="4416641"/>
                <a:chOff x="1040538" y="3985408"/>
                <a:chExt cx="2583402" cy="2874824"/>
              </a:xfrm>
              <a:solidFill>
                <a:srgbClr val="FF6600"/>
              </a:solidFill>
            </p:grpSpPr>
            <p:sp>
              <p:nvSpPr>
                <p:cNvPr id="25" name="Obdĺžnik: zaoblené rohy 24">
                  <a:extLst>
                    <a:ext uri="{FF2B5EF4-FFF2-40B4-BE49-F238E27FC236}">
                      <a16:creationId xmlns:a16="http://schemas.microsoft.com/office/drawing/2014/main" id="{1C1A8ADC-F69C-E540-73B7-7CC9F1390AA5}"/>
                    </a:ext>
                  </a:extLst>
                </p:cNvPr>
                <p:cNvSpPr/>
                <p:nvPr/>
              </p:nvSpPr>
              <p:spPr>
                <a:xfrm>
                  <a:off x="1040538" y="3985408"/>
                  <a:ext cx="2583402" cy="287482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sk-SK"/>
                </a:p>
              </p:txBody>
            </p:sp>
            <p:sp>
              <p:nvSpPr>
                <p:cNvPr id="26" name="BlokTextu 25">
                  <a:extLst>
                    <a:ext uri="{FF2B5EF4-FFF2-40B4-BE49-F238E27FC236}">
                      <a16:creationId xmlns:a16="http://schemas.microsoft.com/office/drawing/2014/main" id="{91C5F67D-A0BD-C885-A2E6-606E2D83A36F}"/>
                    </a:ext>
                  </a:extLst>
                </p:cNvPr>
                <p:cNvSpPr txBox="1"/>
                <p:nvPr/>
              </p:nvSpPr>
              <p:spPr>
                <a:xfrm>
                  <a:off x="1712878" y="4086673"/>
                  <a:ext cx="971192" cy="298112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endParaRPr lang="sk-SK" sz="2400" b="1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24" name="BlokTextu 23">
                <a:extLst>
                  <a:ext uri="{FF2B5EF4-FFF2-40B4-BE49-F238E27FC236}">
                    <a16:creationId xmlns:a16="http://schemas.microsoft.com/office/drawing/2014/main" id="{7DEAA369-8B34-5BF3-29E7-AE5507F0C79B}"/>
                  </a:ext>
                </a:extLst>
              </p:cNvPr>
              <p:cNvSpPr txBox="1"/>
              <p:nvPr/>
            </p:nvSpPr>
            <p:spPr>
              <a:xfrm>
                <a:off x="832610" y="2817594"/>
                <a:ext cx="2627791" cy="31700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sk-SK" sz="2000" b="0" i="0" dirty="0" err="1">
                    <a:solidFill>
                      <a:schemeClr val="bg1"/>
                    </a:solidFill>
                    <a:effectLst/>
                    <a:latin typeface="Comic Sans MS" panose="030F0702030302020204" pitchFamily="66" charset="0"/>
                  </a:rPr>
                  <a:t>příčné</a:t>
                </a:r>
                <a:r>
                  <a:rPr lang="sk-SK" sz="2000" b="0" i="0" dirty="0">
                    <a:solidFill>
                      <a:schemeClr val="bg1"/>
                    </a:solidFill>
                    <a:effectLst/>
                    <a:latin typeface="Comic Sans MS" panose="030F0702030302020204" pitchFamily="66" charset="0"/>
                  </a:rPr>
                  <a:t> </a:t>
                </a:r>
                <a:r>
                  <a:rPr lang="sk-SK" sz="2000" b="0" i="0" dirty="0" err="1">
                    <a:solidFill>
                      <a:schemeClr val="bg1"/>
                    </a:solidFill>
                    <a:effectLst/>
                    <a:latin typeface="Comic Sans MS" panose="030F0702030302020204" pitchFamily="66" charset="0"/>
                  </a:rPr>
                  <a:t>konstrukční</a:t>
                </a:r>
                <a:r>
                  <a:rPr lang="sk-SK" sz="2000" b="0" i="0" dirty="0">
                    <a:solidFill>
                      <a:schemeClr val="bg1"/>
                    </a:solidFill>
                    <a:effectLst/>
                    <a:latin typeface="Comic Sans MS" panose="030F0702030302020204" pitchFamily="66" charset="0"/>
                  </a:rPr>
                  <a:t> prvky </a:t>
                </a:r>
                <a:r>
                  <a:rPr lang="sk-SK" sz="2000" b="0" i="0" dirty="0" err="1">
                    <a:solidFill>
                      <a:schemeClr val="bg1"/>
                    </a:solidFill>
                    <a:effectLst/>
                    <a:latin typeface="Comic Sans MS" panose="030F0702030302020204" pitchFamily="66" charset="0"/>
                  </a:rPr>
                  <a:t>křídla</a:t>
                </a:r>
                <a:endParaRPr lang="sk-SK" sz="20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sk-SK" sz="2000" b="0" i="0" dirty="0">
                    <a:solidFill>
                      <a:schemeClr val="bg1"/>
                    </a:solidFill>
                    <a:effectLst/>
                    <a:latin typeface="Comic Sans MS" panose="030F0702030302020204" pitchFamily="66" charset="0"/>
                  </a:rPr>
                  <a:t>aerodynamický tvar a </a:t>
                </a:r>
                <a:r>
                  <a:rPr lang="sk-SK" sz="2000" b="0" i="0" dirty="0" err="1">
                    <a:solidFill>
                      <a:schemeClr val="bg1"/>
                    </a:solidFill>
                    <a:effectLst/>
                    <a:latin typeface="Comic Sans MS" panose="030F0702030302020204" pitchFamily="66" charset="0"/>
                  </a:rPr>
                  <a:t>přenos</a:t>
                </a:r>
                <a:r>
                  <a:rPr lang="sk-SK" sz="2000" b="0" i="0" dirty="0">
                    <a:solidFill>
                      <a:schemeClr val="bg1"/>
                    </a:solidFill>
                    <a:effectLst/>
                    <a:latin typeface="Comic Sans MS" panose="030F0702030302020204" pitchFamily="66" charset="0"/>
                  </a:rPr>
                  <a:t> aerodynamického </a:t>
                </a:r>
                <a:r>
                  <a:rPr lang="sk-SK" sz="2000" b="0" i="0" dirty="0" err="1">
                    <a:solidFill>
                      <a:schemeClr val="bg1"/>
                    </a:solidFill>
                    <a:effectLst/>
                    <a:latin typeface="Comic Sans MS" panose="030F0702030302020204" pitchFamily="66" charset="0"/>
                  </a:rPr>
                  <a:t>zatížení</a:t>
                </a:r>
                <a:r>
                  <a:rPr lang="sk-SK" sz="2000" b="0" i="0" dirty="0">
                    <a:solidFill>
                      <a:schemeClr val="bg1"/>
                    </a:solidFill>
                    <a:effectLst/>
                    <a:latin typeface="Comic Sans MS" panose="030F0702030302020204" pitchFamily="66" charset="0"/>
                  </a:rPr>
                  <a:t> </a:t>
                </a:r>
                <a:r>
                  <a:rPr lang="pl-PL" sz="2000" b="0" i="0" dirty="0">
                    <a:solidFill>
                      <a:schemeClr val="bg1"/>
                    </a:solidFill>
                    <a:effectLst/>
                    <a:latin typeface="Comic Sans MS" panose="030F0702030302020204" pitchFamily="66" charset="0"/>
                  </a:rPr>
                  <a:t>z potahu na nosnou soustavu křídla</a:t>
                </a:r>
                <a:endParaRPr lang="sk-SK" sz="2000" b="0" i="0" dirty="0">
                  <a:solidFill>
                    <a:schemeClr val="bg1"/>
                  </a:solidFill>
                  <a:effectLst/>
                  <a:latin typeface="Comic Sans MS" panose="030F0702030302020204" pitchFamily="66" charset="0"/>
                </a:endParaRPr>
              </a:p>
              <a:p>
                <a:endParaRPr lang="sk-SK" sz="2000" dirty="0"/>
              </a:p>
            </p:txBody>
          </p:sp>
        </p:grpSp>
        <p:sp>
          <p:nvSpPr>
            <p:cNvPr id="27" name="BlokTextu 26">
              <a:extLst>
                <a:ext uri="{FF2B5EF4-FFF2-40B4-BE49-F238E27FC236}">
                  <a16:creationId xmlns:a16="http://schemas.microsoft.com/office/drawing/2014/main" id="{66FE80C5-5CED-8615-67A1-FCD784B90603}"/>
                </a:ext>
              </a:extLst>
            </p:cNvPr>
            <p:cNvSpPr txBox="1"/>
            <p:nvPr/>
          </p:nvSpPr>
          <p:spPr>
            <a:xfrm>
              <a:off x="5051590" y="2355928"/>
              <a:ext cx="1437568" cy="461665"/>
            </a:xfrm>
            <a:prstGeom prst="rect">
              <a:avLst/>
            </a:prstGeom>
            <a:solidFill>
              <a:srgbClr val="FF6600"/>
            </a:solidFill>
          </p:spPr>
          <p:txBody>
            <a:bodyPr wrap="square" rtlCol="0">
              <a:spAutoFit/>
            </a:bodyPr>
            <a:lstStyle/>
            <a:p>
              <a:r>
                <a:rPr lang="sk-SK" sz="2400" b="1" dirty="0" err="1">
                  <a:latin typeface="Comic Sans MS" panose="030F0702030302020204" pitchFamily="66" charset="0"/>
                </a:rPr>
                <a:t>Žebra</a:t>
              </a:r>
              <a:endParaRPr lang="sk-SK" sz="2400" b="1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32" name="Skupina 31">
            <a:extLst>
              <a:ext uri="{FF2B5EF4-FFF2-40B4-BE49-F238E27FC236}">
                <a16:creationId xmlns:a16="http://schemas.microsoft.com/office/drawing/2014/main" id="{6890CE1C-FDA7-E5D8-AFDB-AB140AC114E2}"/>
              </a:ext>
            </a:extLst>
          </p:cNvPr>
          <p:cNvGrpSpPr/>
          <p:nvPr/>
        </p:nvGrpSpPr>
        <p:grpSpPr>
          <a:xfrm>
            <a:off x="7744237" y="2047095"/>
            <a:ext cx="3213153" cy="4479720"/>
            <a:chOff x="585925" y="2206100"/>
            <a:chExt cx="2902998" cy="4416641"/>
          </a:xfrm>
        </p:grpSpPr>
        <p:grpSp>
          <p:nvGrpSpPr>
            <p:cNvPr id="33" name="Skupina 32">
              <a:extLst>
                <a:ext uri="{FF2B5EF4-FFF2-40B4-BE49-F238E27FC236}">
                  <a16:creationId xmlns:a16="http://schemas.microsoft.com/office/drawing/2014/main" id="{6497003D-79AD-A2BE-5065-253D86735A00}"/>
                </a:ext>
              </a:extLst>
            </p:cNvPr>
            <p:cNvGrpSpPr/>
            <p:nvPr/>
          </p:nvGrpSpPr>
          <p:grpSpPr>
            <a:xfrm>
              <a:off x="585925" y="2206100"/>
              <a:ext cx="2902998" cy="4416641"/>
              <a:chOff x="914399" y="3983176"/>
              <a:chExt cx="2583402" cy="2874824"/>
            </a:xfrm>
            <a:solidFill>
              <a:srgbClr val="FF6600"/>
            </a:solidFill>
          </p:grpSpPr>
          <p:sp>
            <p:nvSpPr>
              <p:cNvPr id="35" name="Obdĺžnik: zaoblené rohy 34">
                <a:extLst>
                  <a:ext uri="{FF2B5EF4-FFF2-40B4-BE49-F238E27FC236}">
                    <a16:creationId xmlns:a16="http://schemas.microsoft.com/office/drawing/2014/main" id="{C5124A94-0CE5-EA92-AA5A-4BD2A0522F7F}"/>
                  </a:ext>
                </a:extLst>
              </p:cNvPr>
              <p:cNvSpPr/>
              <p:nvPr/>
            </p:nvSpPr>
            <p:spPr>
              <a:xfrm>
                <a:off x="914399" y="3983176"/>
                <a:ext cx="2583402" cy="28748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k-SK"/>
              </a:p>
            </p:txBody>
          </p:sp>
          <p:sp>
            <p:nvSpPr>
              <p:cNvPr id="36" name="BlokTextu 35">
                <a:extLst>
                  <a:ext uri="{FF2B5EF4-FFF2-40B4-BE49-F238E27FC236}">
                    <a16:creationId xmlns:a16="http://schemas.microsoft.com/office/drawing/2014/main" id="{62CAD632-5DA1-59B6-9398-D3C3A6CB6A52}"/>
                  </a:ext>
                </a:extLst>
              </p:cNvPr>
              <p:cNvSpPr txBox="1"/>
              <p:nvPr/>
            </p:nvSpPr>
            <p:spPr>
              <a:xfrm>
                <a:off x="1554871" y="4084641"/>
                <a:ext cx="1452466" cy="300501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sk-SK" sz="2400" b="1" dirty="0" err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702030302020204" pitchFamily="66" charset="0"/>
                  </a:rPr>
                  <a:t>P</a:t>
                </a:r>
                <a:r>
                  <a:rPr lang="sk-SK" sz="2400" b="1" i="0" dirty="0" err="1"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latin typeface="Comic Sans MS" panose="030F0702030302020204" pitchFamily="66" charset="0"/>
                  </a:rPr>
                  <a:t>odélníky</a:t>
                </a:r>
                <a:endParaRPr lang="sk-SK" sz="2400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sp>
          <p:nvSpPr>
            <p:cNvPr id="34" name="BlokTextu 33">
              <a:extLst>
                <a:ext uri="{FF2B5EF4-FFF2-40B4-BE49-F238E27FC236}">
                  <a16:creationId xmlns:a16="http://schemas.microsoft.com/office/drawing/2014/main" id="{795A4FF7-C34D-E640-F401-EE7F96BE420A}"/>
                </a:ext>
              </a:extLst>
            </p:cNvPr>
            <p:cNvSpPr txBox="1"/>
            <p:nvPr/>
          </p:nvSpPr>
          <p:spPr>
            <a:xfrm>
              <a:off x="723529" y="2739819"/>
              <a:ext cx="26277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sk-SK" sz="2000" dirty="0"/>
            </a:p>
          </p:txBody>
        </p:sp>
      </p:grpSp>
      <p:sp>
        <p:nvSpPr>
          <p:cNvPr id="42" name="BlokTextu 41">
            <a:extLst>
              <a:ext uri="{FF2B5EF4-FFF2-40B4-BE49-F238E27FC236}">
                <a16:creationId xmlns:a16="http://schemas.microsoft.com/office/drawing/2014/main" id="{A240B24F-197C-2406-1E6E-05517E4058AE}"/>
              </a:ext>
            </a:extLst>
          </p:cNvPr>
          <p:cNvSpPr txBox="1"/>
          <p:nvPr/>
        </p:nvSpPr>
        <p:spPr>
          <a:xfrm>
            <a:off x="7896543" y="2758198"/>
            <a:ext cx="30385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1800" b="0" i="0" dirty="0" err="1">
                <a:solidFill>
                  <a:schemeClr val="bg1"/>
                </a:solidFill>
                <a:effectLst/>
                <a:latin typeface="Comic Sans MS" panose="030F0702030302020204" pitchFamily="66" charset="0"/>
              </a:rPr>
              <a:t>poloskořepinové</a:t>
            </a:r>
            <a:r>
              <a:rPr lang="sk-SK" sz="1800" b="0" i="0" dirty="0">
                <a:solidFill>
                  <a:schemeClr val="bg1"/>
                </a:solidFill>
                <a:effectLst/>
                <a:latin typeface="Comic Sans MS" panose="030F0702030302020204" pitchFamily="66" charset="0"/>
              </a:rPr>
              <a:t> a </a:t>
            </a:r>
            <a:r>
              <a:rPr lang="sk-SK" sz="1800" b="0" i="0" dirty="0" err="1">
                <a:solidFill>
                  <a:schemeClr val="bg1"/>
                </a:solidFill>
                <a:effectLst/>
                <a:latin typeface="Comic Sans MS" panose="030F0702030302020204" pitchFamily="66" charset="0"/>
              </a:rPr>
              <a:t>skořepinové</a:t>
            </a:r>
            <a:r>
              <a:rPr lang="sk-SK" sz="1800" b="0" i="0" dirty="0">
                <a:solidFill>
                  <a:schemeClr val="bg1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sk-SK" sz="1800" b="0" i="0" dirty="0" err="1">
                <a:solidFill>
                  <a:schemeClr val="bg1"/>
                </a:solidFill>
                <a:effectLst/>
                <a:latin typeface="Comic Sans MS" panose="030F0702030302020204" pitchFamily="66" charset="0"/>
              </a:rPr>
              <a:t>konstrukce</a:t>
            </a:r>
            <a:endParaRPr lang="sk-SK" sz="1800" b="0" i="0" dirty="0">
              <a:solidFill>
                <a:schemeClr val="bg1"/>
              </a:solidFill>
              <a:effectLst/>
              <a:latin typeface="Comic Sans MS" panose="030F0702030302020204" pitchFamily="66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1800" b="0" i="0" dirty="0" err="1">
                <a:solidFill>
                  <a:schemeClr val="bg1"/>
                </a:solidFill>
                <a:effectLst/>
                <a:latin typeface="Comic Sans MS" panose="030F0702030302020204" pitchFamily="66" charset="0"/>
              </a:rPr>
              <a:t>zpevnění</a:t>
            </a:r>
            <a:r>
              <a:rPr lang="sk-SK" sz="1800" b="0" i="0" dirty="0">
                <a:solidFill>
                  <a:schemeClr val="bg1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sk-SK" sz="1800" b="0" i="0" dirty="0" err="1">
                <a:solidFill>
                  <a:schemeClr val="bg1"/>
                </a:solidFill>
                <a:effectLst/>
                <a:latin typeface="Comic Sans MS" panose="030F0702030302020204" pitchFamily="66" charset="0"/>
              </a:rPr>
              <a:t>potahu</a:t>
            </a:r>
            <a:r>
              <a:rPr lang="sk-SK" sz="1800" b="0" i="0" dirty="0">
                <a:solidFill>
                  <a:schemeClr val="bg1"/>
                </a:solidFill>
                <a:effectLst/>
                <a:latin typeface="Comic Sans MS" panose="030F0702030302020204" pitchFamily="66" charset="0"/>
              </a:rPr>
              <a:t> a </a:t>
            </a:r>
            <a:r>
              <a:rPr lang="sk-SK" sz="1800" b="0" i="0" dirty="0" err="1">
                <a:solidFill>
                  <a:schemeClr val="bg1"/>
                </a:solidFill>
                <a:effectLst/>
                <a:latin typeface="Comic Sans MS" panose="030F0702030302020204" pitchFamily="66" charset="0"/>
              </a:rPr>
              <a:t>přenos</a:t>
            </a:r>
            <a:r>
              <a:rPr lang="sk-SK" sz="1800" b="0" i="0" dirty="0">
                <a:solidFill>
                  <a:schemeClr val="bg1"/>
                </a:solidFill>
                <a:effectLst/>
                <a:latin typeface="Comic Sans MS" panose="030F0702030302020204" pitchFamily="66" charset="0"/>
              </a:rPr>
              <a:t> normálových tlakových </a:t>
            </a:r>
            <a:r>
              <a:rPr lang="sk-SK" sz="1800" b="0" i="0" dirty="0" err="1">
                <a:solidFill>
                  <a:schemeClr val="bg1"/>
                </a:solidFill>
                <a:effectLst/>
                <a:latin typeface="Comic Sans MS" panose="030F0702030302020204" pitchFamily="66" charset="0"/>
              </a:rPr>
              <a:t>napětí</a:t>
            </a:r>
            <a:endParaRPr lang="sk-SK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sk-SK" sz="1800" b="0" i="0" dirty="0">
              <a:solidFill>
                <a:schemeClr val="bg1"/>
              </a:solidFill>
              <a:effectLst/>
              <a:latin typeface="Comic Sans MS" panose="030F0702030302020204" pitchFamily="66" charset="0"/>
            </a:endParaRPr>
          </a:p>
          <a:p>
            <a:endParaRPr lang="sk-SK" dirty="0"/>
          </a:p>
        </p:txBody>
      </p:sp>
      <p:pic>
        <p:nvPicPr>
          <p:cNvPr id="44" name="Obrázok 43">
            <a:extLst>
              <a:ext uri="{FF2B5EF4-FFF2-40B4-BE49-F238E27FC236}">
                <a16:creationId xmlns:a16="http://schemas.microsoft.com/office/drawing/2014/main" id="{2C765EDD-6180-BDD9-4B3F-7CD8DA9D461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018" t="1314" r="2565" b="28644"/>
          <a:stretch/>
        </p:blipFill>
        <p:spPr>
          <a:xfrm>
            <a:off x="8150663" y="4268342"/>
            <a:ext cx="2530268" cy="2084746"/>
          </a:xfrm>
          <a:prstGeom prst="rect">
            <a:avLst/>
          </a:prstGeom>
        </p:spPr>
      </p:pic>
      <p:pic>
        <p:nvPicPr>
          <p:cNvPr id="3" name="Obrázok 2">
            <a:extLst>
              <a:ext uri="{FF2B5EF4-FFF2-40B4-BE49-F238E27FC236}">
                <a16:creationId xmlns:a16="http://schemas.microsoft.com/office/drawing/2014/main" id="{8299CB71-1AF9-2991-77CA-4F4B59D009F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5" b="56450"/>
          <a:stretch/>
        </p:blipFill>
        <p:spPr>
          <a:xfrm>
            <a:off x="4418088" y="5303923"/>
            <a:ext cx="2787523" cy="900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102736"/>
      </p:ext>
    </p:extLst>
  </p:cSld>
  <p:clrMapOvr>
    <a:masterClrMapping/>
  </p:clrMapOvr>
</p:sld>
</file>

<file path=ppt/theme/theme1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Vlastný návrh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1010</TotalTime>
  <Words>778</Words>
  <Application>Microsoft Office PowerPoint</Application>
  <PresentationFormat>Širokouhlá</PresentationFormat>
  <Paragraphs>202</Paragraphs>
  <Slides>29</Slides>
  <Notes>0</Notes>
  <HiddenSlides>0</HiddenSlides>
  <MMClips>0</MMClips>
  <ScaleCrop>false</ScaleCrop>
  <HeadingPairs>
    <vt:vector size="6" baseType="variant">
      <vt:variant>
        <vt:lpstr>Použité písma</vt:lpstr>
      </vt:variant>
      <vt:variant>
        <vt:i4>6</vt:i4>
      </vt:variant>
      <vt:variant>
        <vt:lpstr>Motív</vt:lpstr>
      </vt:variant>
      <vt:variant>
        <vt:i4>2</vt:i4>
      </vt:variant>
      <vt:variant>
        <vt:lpstr>Nadpisy snímok</vt:lpstr>
      </vt:variant>
      <vt:variant>
        <vt:i4>29</vt:i4>
      </vt:variant>
    </vt:vector>
  </HeadingPairs>
  <TitlesOfParts>
    <vt:vector size="37" baseType="lpstr">
      <vt:lpstr>Arial</vt:lpstr>
      <vt:lpstr>Calibri</vt:lpstr>
      <vt:lpstr>Calibri Light</vt:lpstr>
      <vt:lpstr>Cambria Math</vt:lpstr>
      <vt:lpstr>Comic Sans MS</vt:lpstr>
      <vt:lpstr>Courier New</vt:lpstr>
      <vt:lpstr>Motív Office</vt:lpstr>
      <vt:lpstr>Vlastný návrh</vt:lpstr>
      <vt:lpstr>Prezentácia programu PowerPoint</vt:lpstr>
      <vt:lpstr>Prezentácia programu PowerPoint</vt:lpstr>
      <vt:lpstr>Prezentácia programu PowerPoint</vt:lpstr>
      <vt:lpstr>Používané materiály 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Prezentácia programu PowerPoint</dc:title>
  <dc:creator>Alica Elis</dc:creator>
  <cp:lastModifiedBy>Alica Elis</cp:lastModifiedBy>
  <cp:revision>23</cp:revision>
  <dcterms:created xsi:type="dcterms:W3CDTF">2023-02-15T13:11:49Z</dcterms:created>
  <dcterms:modified xsi:type="dcterms:W3CDTF">2023-05-26T09:46:18Z</dcterms:modified>
</cp:coreProperties>
</file>